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8"/>
  </p:notesMasterIdLst>
  <p:sldIdLst>
    <p:sldId id="256" r:id="rId2"/>
    <p:sldId id="257" r:id="rId3"/>
    <p:sldId id="289" r:id="rId4"/>
    <p:sldId id="258" r:id="rId5"/>
    <p:sldId id="259" r:id="rId6"/>
    <p:sldId id="260" r:id="rId7"/>
    <p:sldId id="262" r:id="rId8"/>
    <p:sldId id="29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8" r:id="rId19"/>
    <p:sldId id="279" r:id="rId20"/>
    <p:sldId id="280" r:id="rId21"/>
    <p:sldId id="281" r:id="rId22"/>
    <p:sldId id="282" r:id="rId23"/>
    <p:sldId id="283" r:id="rId24"/>
    <p:sldId id="286" r:id="rId25"/>
    <p:sldId id="287" r:id="rId26"/>
    <p:sldId id="288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8291" autoAdjust="0"/>
  </p:normalViewPr>
  <p:slideViewPr>
    <p:cSldViewPr>
      <p:cViewPr varScale="1">
        <p:scale>
          <a:sx n="72" d="100"/>
          <a:sy n="72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A88BF-D608-498A-8D1A-46046C6263E1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45EA8-2F4D-43AE-9CB6-2AC6B86E07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8974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45EA8-2F4D-43AE-9CB6-2AC6B86E074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7906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45EA8-2F4D-43AE-9CB6-2AC6B86E074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49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0E7B928-FF05-4680-B9E6-9CBF46CCBEEC}" type="datetimeFigureOut">
              <a:rPr lang="en-US" smtClean="0"/>
              <a:pPr/>
              <a:t>7/11/2018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11EA07C-EE9C-40C2-ADB5-5ED734F62B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19400" y="685800"/>
            <a:ext cx="3886200" cy="1265654"/>
          </a:xfrm>
        </p:spPr>
        <p:txBody>
          <a:bodyPr>
            <a:noAutofit/>
          </a:bodyPr>
          <a:lstStyle/>
          <a:p>
            <a:pPr algn="ctr"/>
            <a:r>
              <a:rPr lang="en-US" sz="11500" b="1" dirty="0" smtClean="0">
                <a:solidFill>
                  <a:srgbClr val="FF0000"/>
                </a:solidFill>
                <a:latin typeface="Preeti" pitchFamily="2" charset="0"/>
              </a:rPr>
              <a:t>:</a:t>
            </a:r>
            <a:r>
              <a:rPr lang="en-US" sz="11500" b="1" dirty="0" err="1" smtClean="0">
                <a:solidFill>
                  <a:srgbClr val="FF0000"/>
                </a:solidFill>
                <a:latin typeface="Preeti" pitchFamily="2" charset="0"/>
              </a:rPr>
              <a:t>jfutd</a:t>
            </a:r>
            <a:r>
              <a:rPr lang="en-US" sz="11500" b="1" dirty="0" smtClean="0">
                <a:solidFill>
                  <a:srgbClr val="FF0000"/>
                </a:solidFill>
                <a:latin typeface="Preeti" pitchFamily="2" charset="0"/>
              </a:rPr>
              <a:t>\</a:t>
            </a:r>
            <a:endParaRPr lang="en-US" sz="11500" b="1" dirty="0">
              <a:solidFill>
                <a:srgbClr val="FF0000"/>
              </a:solidFill>
              <a:latin typeface="Preeti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1" y="3048000"/>
            <a:ext cx="2666999" cy="2286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arai\Desktop\168168_163942850320548_100001145037345_324954_4033507_n.jpg"/>
          <p:cNvPicPr>
            <a:picLocks noGrp="1" noChangeAspect="1" noChangeArrowheads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 bwMode="auto">
          <a:xfrm>
            <a:off x="5867400" y="2743200"/>
            <a:ext cx="3132016" cy="3200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rai\Desktop\168168_163942850320548_100001145037345_324954_4033507_n.jpg"/>
          <p:cNvPicPr>
            <a:picLocks noGrp="1" noChangeAspect="1" noChangeArrowheads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 bwMode="auto">
          <a:xfrm>
            <a:off x="304800" y="2823211"/>
            <a:ext cx="3200400" cy="31203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3429000"/>
            <a:ext cx="2145145" cy="1828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4631331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117180" cy="457199"/>
          </a:xfrm>
        </p:spPr>
        <p:txBody>
          <a:bodyPr/>
          <a:lstStyle/>
          <a:p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ef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}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uf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lns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If]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qcg';f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/ g]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kfnsf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hg;+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VofM</a:t>
            </a:r>
            <a:endParaRPr lang="en-US" sz="3600" b="1" dirty="0">
              <a:solidFill>
                <a:srgbClr val="7030A0"/>
              </a:solidFill>
              <a:latin typeface="Preeti" pitchFamily="2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38200" y="1397000"/>
          <a:ext cx="7772400" cy="46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  <a:gridCol w="1943100"/>
                <a:gridCol w="1943100"/>
              </a:tblGrid>
              <a:tr h="93980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ef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}</a:t>
                      </a:r>
                      <a:r>
                        <a:rPr lang="en-US" sz="24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uf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]</a:t>
                      </a:r>
                      <a:r>
                        <a:rPr lang="en-US" sz="24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lns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 If]q</a:t>
                      </a:r>
                      <a:endParaRPr lang="en-US" sz="24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If]</a:t>
                      </a:r>
                      <a:r>
                        <a:rPr lang="en-US" sz="24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qkmn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k|ltztdf</a:t>
                      </a:r>
                      <a:endParaRPr lang="en-US" sz="24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hg;+</a:t>
                      </a:r>
                      <a:r>
                        <a:rPr lang="en-US" sz="24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Vof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k|ltztdf</a:t>
                      </a:r>
                      <a:endParaRPr lang="en-US" sz="2400" dirty="0" smtClean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  <a:p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@))!</a:t>
                      </a:r>
                      <a:endParaRPr lang="en-US" sz="24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hg;+</a:t>
                      </a:r>
                      <a:r>
                        <a:rPr lang="en-US" sz="24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Vof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k|ltztdf</a:t>
                      </a:r>
                      <a:endParaRPr lang="en-US" sz="2400" dirty="0" smtClean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  <a:p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@)!!</a:t>
                      </a:r>
                      <a:endParaRPr lang="en-US" sz="24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Preeti" pitchFamily="2" charset="0"/>
                        </a:rPr>
                        <a:t>lxdfn</a:t>
                      </a:r>
                      <a:endParaRPr lang="en-US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35=2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7=29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6=73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Preeti" pitchFamily="2" charset="0"/>
                        </a:rPr>
                        <a:t>kxf8</a:t>
                      </a:r>
                      <a:endParaRPr lang="en-US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41=7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44=28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43=00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Preeti" pitchFamily="2" charset="0"/>
                        </a:rPr>
                        <a:t>t/</a:t>
                      </a:r>
                      <a:r>
                        <a:rPr lang="en-US" sz="2400" b="1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Preeti" pitchFamily="2" charset="0"/>
                        </a:rPr>
                        <a:t>fO</a:t>
                      </a:r>
                      <a:r>
                        <a:rPr lang="en-US" sz="2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Preeti" pitchFamily="2" charset="0"/>
                        </a:rPr>
                        <a:t>{</a:t>
                      </a:r>
                      <a:endParaRPr lang="en-US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23=1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48=43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50=27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939800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Preeti" pitchFamily="2" charset="0"/>
                        </a:rPr>
                        <a:t>hDdf</a:t>
                      </a:r>
                      <a:endParaRPr lang="en-US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100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100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100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768062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23091"/>
            <a:ext cx="7212222" cy="457200"/>
          </a:xfrm>
        </p:spPr>
        <p:txBody>
          <a:bodyPr/>
          <a:lstStyle/>
          <a:p>
            <a:r>
              <a:rPr lang="en-US" b="1" dirty="0" err="1" smtClean="0">
                <a:solidFill>
                  <a:srgbClr val="7030A0"/>
                </a:solidFill>
                <a:latin typeface="Preeti" pitchFamily="2" charset="0"/>
              </a:rPr>
              <a:t>ljsf</a:t>
            </a:r>
            <a:r>
              <a:rPr lang="en-US" b="1" dirty="0" smtClean="0">
                <a:solidFill>
                  <a:srgbClr val="7030A0"/>
                </a:solidFill>
                <a:latin typeface="Preeti" pitchFamily="2" charset="0"/>
              </a:rPr>
              <a:t>; If]q </a:t>
            </a:r>
            <a:r>
              <a:rPr lang="en-US" b="1" dirty="0" err="1" smtClean="0">
                <a:solidFill>
                  <a:srgbClr val="7030A0"/>
                </a:solidFill>
                <a:latin typeface="Preeti" pitchFamily="2" charset="0"/>
              </a:rPr>
              <a:t>cg';f</a:t>
            </a:r>
            <a:r>
              <a:rPr lang="en-US" b="1" dirty="0" smtClean="0">
                <a:solidFill>
                  <a:srgbClr val="7030A0"/>
                </a:solidFill>
                <a:latin typeface="Preeti" pitchFamily="2" charset="0"/>
              </a:rPr>
              <a:t>/</a:t>
            </a:r>
            <a:r>
              <a:rPr lang="en-US" b="1" dirty="0" err="1" smtClean="0">
                <a:solidFill>
                  <a:srgbClr val="7030A0"/>
                </a:solidFill>
                <a:latin typeface="Preeti" pitchFamily="2" charset="0"/>
              </a:rPr>
              <a:t>sf</a:t>
            </a:r>
            <a:r>
              <a:rPr lang="en-US" b="1" dirty="0" smtClean="0">
                <a:solidFill>
                  <a:srgbClr val="7030A0"/>
                </a:solidFill>
                <a:latin typeface="Preeti" pitchFamily="2" charset="0"/>
              </a:rPr>
              <a:t>] hg;+</a:t>
            </a:r>
            <a:r>
              <a:rPr lang="en-US" b="1" dirty="0" err="1" smtClean="0">
                <a:solidFill>
                  <a:srgbClr val="7030A0"/>
                </a:solidFill>
                <a:latin typeface="Preeti" pitchFamily="2" charset="0"/>
              </a:rPr>
              <a:t>Vof</a:t>
            </a:r>
            <a:r>
              <a:rPr lang="en-US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Preeti" pitchFamily="2" charset="0"/>
              </a:rPr>
              <a:t>ljt</a:t>
            </a:r>
            <a:r>
              <a:rPr lang="en-US" b="1" dirty="0" smtClean="0">
                <a:solidFill>
                  <a:srgbClr val="7030A0"/>
                </a:solidFill>
                <a:latin typeface="Preeti" pitchFamily="2" charset="0"/>
              </a:rPr>
              <a:t>/0fM</a:t>
            </a:r>
            <a:endParaRPr lang="en-US" dirty="0">
              <a:solidFill>
                <a:srgbClr val="7030A0"/>
              </a:solidFill>
              <a:latin typeface="Preeti" pitchFamily="2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0" y="914400"/>
          <a:ext cx="77724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1600200"/>
                <a:gridCol w="1790700"/>
                <a:gridCol w="1943100"/>
              </a:tblGrid>
              <a:tr h="7366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ljsfz</a:t>
                      </a: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 If]q</a:t>
                      </a:r>
                      <a:endParaRPr lang="en-US" sz="32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@))!</a:t>
                      </a:r>
                      <a:endParaRPr lang="en-US" sz="32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@)!!</a:t>
                      </a:r>
                      <a:endParaRPr lang="en-US" sz="32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If]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qkmn</a:t>
                      </a:r>
                      <a:r>
                        <a:rPr lang="en-US" sz="3200" baseline="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ju</a:t>
                      </a:r>
                      <a:r>
                        <a:rPr lang="en-US" sz="3200" baseline="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{ </a:t>
                      </a:r>
                      <a:r>
                        <a:rPr lang="en-US" sz="3200" baseline="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ls</a:t>
                      </a:r>
                      <a:r>
                        <a:rPr lang="en-US" sz="3200" baseline="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= ld=</a:t>
                      </a:r>
                      <a:endParaRPr lang="en-US" sz="32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736600">
                <a:tc>
                  <a:txBody>
                    <a:bodyPr/>
                    <a:lstStyle/>
                    <a:p>
                      <a:r>
                        <a:rPr lang="en-US" sz="3200" b="1" kern="1200" dirty="0" err="1" smtClean="0">
                          <a:solidFill>
                            <a:srgbClr val="C0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k"jf</a:t>
                      </a:r>
                      <a:r>
                        <a:rPr lang="en-US" sz="3200" b="1" kern="1200" dirty="0" smtClean="0">
                          <a:solidFill>
                            <a:srgbClr val="C0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{~</a:t>
                      </a:r>
                      <a:r>
                        <a:rPr lang="en-US" sz="3200" b="1" kern="1200" dirty="0" err="1" smtClean="0">
                          <a:solidFill>
                            <a:srgbClr val="C0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rn</a:t>
                      </a:r>
                      <a:endParaRPr lang="en-US" sz="3200" b="1" kern="1200" dirty="0" smtClean="0">
                        <a:solidFill>
                          <a:srgbClr val="C00000"/>
                        </a:solidFill>
                        <a:latin typeface="Preeti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23=08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21=93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28456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736600">
                <a:tc>
                  <a:txBody>
                    <a:bodyPr/>
                    <a:lstStyle/>
                    <a:p>
                      <a:r>
                        <a:rPr lang="en-US" sz="3200" b="1" kern="1200" dirty="0" err="1" smtClean="0">
                          <a:solidFill>
                            <a:srgbClr val="C0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dWodf~rn</a:t>
                      </a:r>
                      <a:endParaRPr lang="en-US" sz="3200" b="1" kern="1200" dirty="0" smtClean="0">
                        <a:solidFill>
                          <a:srgbClr val="C00000"/>
                        </a:solidFill>
                        <a:latin typeface="Preeti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34=69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36=45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27410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736600">
                <a:tc>
                  <a:txBody>
                    <a:bodyPr/>
                    <a:lstStyle/>
                    <a:p>
                      <a:r>
                        <a:rPr lang="en-US" sz="3200" b="1" kern="1200" dirty="0" err="1" smtClean="0">
                          <a:solidFill>
                            <a:srgbClr val="C0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klZrdf~rn</a:t>
                      </a:r>
                      <a:endParaRPr lang="en-US" sz="3200" b="1" kern="1200" dirty="0" smtClean="0">
                        <a:solidFill>
                          <a:srgbClr val="C00000"/>
                        </a:solidFill>
                        <a:latin typeface="Preeti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19=74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18=60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29398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736600">
                <a:tc>
                  <a:txBody>
                    <a:bodyPr/>
                    <a:lstStyle/>
                    <a:p>
                      <a:r>
                        <a:rPr lang="en-US" sz="3200" b="1" kern="1200" dirty="0" smtClean="0">
                          <a:solidFill>
                            <a:srgbClr val="C0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d= </a:t>
                      </a:r>
                      <a:r>
                        <a:rPr lang="en-US" sz="3200" b="1" kern="1200" dirty="0" err="1" smtClean="0">
                          <a:solidFill>
                            <a:srgbClr val="C0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klZrdf~rn</a:t>
                      </a:r>
                      <a:endParaRPr lang="en-US" sz="3200" b="1" kern="1200" dirty="0" smtClean="0">
                        <a:solidFill>
                          <a:srgbClr val="C00000"/>
                        </a:solidFill>
                        <a:latin typeface="Preeti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13=01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13=39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42378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736600">
                <a:tc>
                  <a:txBody>
                    <a:bodyPr/>
                    <a:lstStyle/>
                    <a:p>
                      <a:r>
                        <a:rPr lang="en-US" sz="3200" b="1" kern="1200" dirty="0" smtClean="0">
                          <a:solidFill>
                            <a:srgbClr val="C0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;"= </a:t>
                      </a:r>
                      <a:r>
                        <a:rPr lang="en-US" sz="3200" b="1" kern="1200" dirty="0" err="1" smtClean="0">
                          <a:solidFill>
                            <a:srgbClr val="C0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klZrdf~rn</a:t>
                      </a:r>
                      <a:endParaRPr lang="en-US" sz="3200" b="1" kern="1200" dirty="0" smtClean="0">
                        <a:solidFill>
                          <a:srgbClr val="C00000"/>
                        </a:solidFill>
                        <a:latin typeface="Preeti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9=47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9=63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19539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736600">
                <a:tc>
                  <a:txBody>
                    <a:bodyPr/>
                    <a:lstStyle/>
                    <a:p>
                      <a:r>
                        <a:rPr lang="en-US" sz="3200" b="1" kern="1200" dirty="0" err="1" smtClean="0">
                          <a:solidFill>
                            <a:srgbClr val="C0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hDdf</a:t>
                      </a:r>
                      <a:endParaRPr lang="en-US" sz="3200" b="1" kern="1200" dirty="0" smtClean="0">
                        <a:solidFill>
                          <a:srgbClr val="C00000"/>
                        </a:solidFill>
                        <a:latin typeface="Preeti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100</a:t>
                      </a:r>
                      <a:endParaRPr lang="en-US" sz="2800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100</a:t>
                      </a:r>
                      <a:endParaRPr lang="en-US" sz="2800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100</a:t>
                      </a:r>
                      <a:endParaRPr lang="en-US" sz="2800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219879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117180" cy="10668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C00000"/>
                </a:solidFill>
                <a:latin typeface="Preeti" pitchFamily="2" charset="0"/>
              </a:rPr>
              <a:t>g]</a:t>
            </a:r>
            <a:r>
              <a:rPr lang="en-US" sz="3600" b="1" dirty="0" err="1" smtClean="0">
                <a:solidFill>
                  <a:srgbClr val="C00000"/>
                </a:solidFill>
                <a:latin typeface="Preeti" pitchFamily="2" charset="0"/>
              </a:rPr>
              <a:t>kfnsf</a:t>
            </a:r>
            <a:r>
              <a:rPr lang="en-US" sz="3600" b="1" dirty="0" smtClean="0">
                <a:solidFill>
                  <a:srgbClr val="C00000"/>
                </a:solidFill>
                <a:latin typeface="Preeti" pitchFamily="2" charset="0"/>
              </a:rPr>
              <a:t>] ;a}</a:t>
            </a:r>
            <a:r>
              <a:rPr lang="en-US" sz="3600" b="1" dirty="0" err="1" smtClean="0">
                <a:solidFill>
                  <a:srgbClr val="C00000"/>
                </a:solidFill>
                <a:latin typeface="Preeti" pitchFamily="2" charset="0"/>
              </a:rPr>
              <a:t>eGbf</a:t>
            </a:r>
            <a:r>
              <a:rPr lang="en-US" sz="3600" b="1" dirty="0" smtClean="0">
                <a:solidFill>
                  <a:srgbClr val="C00000"/>
                </a:solidFill>
                <a:latin typeface="Preeti" pitchFamily="2" charset="0"/>
              </a:rPr>
              <a:t> al9 / </a:t>
            </a:r>
            <a:r>
              <a:rPr lang="en-US" sz="3600" b="1" dirty="0" err="1" smtClean="0">
                <a:solidFill>
                  <a:srgbClr val="C00000"/>
                </a:solidFill>
                <a:latin typeface="Preeti" pitchFamily="2" charset="0"/>
              </a:rPr>
              <a:t>sd</a:t>
            </a:r>
            <a:r>
              <a:rPr lang="en-US" sz="3600" b="1" dirty="0" smtClean="0">
                <a:solidFill>
                  <a:srgbClr val="C00000"/>
                </a:solidFill>
                <a:latin typeface="Preeti" pitchFamily="2" charset="0"/>
              </a:rPr>
              <a:t> hg;+</a:t>
            </a:r>
            <a:r>
              <a:rPr lang="en-US" sz="3600" b="1" dirty="0" err="1" smtClean="0">
                <a:solidFill>
                  <a:srgbClr val="C00000"/>
                </a:solidFill>
                <a:latin typeface="Preeti" pitchFamily="2" charset="0"/>
              </a:rPr>
              <a:t>Vof</a:t>
            </a:r>
            <a:r>
              <a:rPr lang="en-US" sz="3600" b="1" dirty="0" smtClean="0">
                <a:solidFill>
                  <a:srgbClr val="C0000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Preeti" pitchFamily="2" charset="0"/>
              </a:rPr>
              <a:t>ePsf</a:t>
            </a:r>
            <a:r>
              <a:rPr lang="en-US" sz="3600" b="1" dirty="0" smtClean="0">
                <a:solidFill>
                  <a:srgbClr val="C00000"/>
                </a:solidFill>
                <a:latin typeface="Preeti" pitchFamily="2" charset="0"/>
              </a:rPr>
              <a:t>] % </a:t>
            </a:r>
            <a:r>
              <a:rPr lang="en-US" sz="3600" b="1" dirty="0" err="1" smtClean="0">
                <a:solidFill>
                  <a:srgbClr val="C00000"/>
                </a:solidFill>
                <a:latin typeface="Preeti" pitchFamily="2" charset="0"/>
              </a:rPr>
              <a:t>lhNnfx?M</a:t>
            </a:r>
            <a:r>
              <a:rPr lang="en-US" sz="3600" b="1" dirty="0" smtClean="0">
                <a:solidFill>
                  <a:srgbClr val="C00000"/>
                </a:solidFill>
                <a:latin typeface="Preeti" pitchFamily="2" charset="0"/>
              </a:rPr>
              <a:t> </a:t>
            </a:r>
            <a:endParaRPr lang="en-US" sz="3600" dirty="0">
              <a:solidFill>
                <a:srgbClr val="C00000"/>
              </a:solidFill>
              <a:latin typeface="Preeti" pitchFamily="2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1397000"/>
          <a:ext cx="8305800" cy="5168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450"/>
                <a:gridCol w="2076450"/>
                <a:gridCol w="2076450"/>
                <a:gridCol w="2076450"/>
              </a:tblGrid>
              <a:tr h="70394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;a}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eGbf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 al9 hg;+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Vof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ePsf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]</a:t>
                      </a:r>
                      <a:endParaRPr lang="en-US" sz="2800" b="1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;a}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eGbf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ds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hg;+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Vof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ePsf</a:t>
                      </a:r>
                      <a:r>
                        <a:rPr lang="en-US" sz="2800" b="1" baseline="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]</a:t>
                      </a:r>
                      <a:endParaRPr lang="en-US" sz="2800" b="1" dirty="0" smtClean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  <a:p>
                      <a:pPr algn="ctr"/>
                      <a:endParaRPr lang="en-US" sz="2800" b="1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03943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Preeti" pitchFamily="2" charset="0"/>
                        </a:rPr>
                        <a:t>lhNnf</a:t>
                      </a:r>
                      <a:endParaRPr lang="en-US" sz="36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Preeti" pitchFamily="2" charset="0"/>
                        </a:rPr>
                        <a:t>;g\ @)!!</a:t>
                      </a:r>
                      <a:endParaRPr lang="en-US" sz="36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Preeti" pitchFamily="2" charset="0"/>
                        </a:rPr>
                        <a:t>lhNnf</a:t>
                      </a:r>
                      <a:endParaRPr lang="en-US" sz="36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Preeti" pitchFamily="2" charset="0"/>
                        </a:rPr>
                        <a:t>;g\ @)!!</a:t>
                      </a:r>
                      <a:endParaRPr lang="en-US" sz="3600" b="1" dirty="0">
                        <a:latin typeface="Preeti" pitchFamily="2" charset="0"/>
                      </a:endParaRPr>
                    </a:p>
                  </a:txBody>
                  <a:tcPr/>
                </a:tc>
              </a:tr>
              <a:tr h="703943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Preeti" pitchFamily="2" charset="0"/>
                        </a:rPr>
                        <a:t>sf7df08f}</a:t>
                      </a:r>
                      <a:endParaRPr lang="en-US" sz="28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1744260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Preeti" pitchFamily="2" charset="0"/>
                        </a:rPr>
                        <a:t>x'Dnf</a:t>
                      </a:r>
                      <a:endParaRPr lang="en-US" sz="28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smtClean="0">
                          <a:latin typeface="FONTASY_HIMALI_TT" pitchFamily="82" charset="0"/>
                        </a:rPr>
                        <a:t>50858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703943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Preeti" pitchFamily="2" charset="0"/>
                        </a:rPr>
                        <a:t>df</a:t>
                      </a:r>
                      <a:r>
                        <a:rPr lang="en-US" sz="2800" b="1" dirty="0" smtClean="0">
                          <a:latin typeface="Preeti" pitchFamily="2" charset="0"/>
                        </a:rPr>
                        <a:t>]/ª</a:t>
                      </a:r>
                      <a:endParaRPr lang="en-US" sz="28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965370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Preeti" pitchFamily="2" charset="0"/>
                        </a:rPr>
                        <a:t>/;'</a:t>
                      </a:r>
                      <a:r>
                        <a:rPr lang="en-US" sz="2800" b="1" dirty="0" err="1" smtClean="0">
                          <a:latin typeface="Preeti" pitchFamily="2" charset="0"/>
                        </a:rPr>
                        <a:t>jf</a:t>
                      </a:r>
                      <a:endParaRPr lang="en-US" sz="28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43300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703943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Preeti" pitchFamily="2" charset="0"/>
                        </a:rPr>
                        <a:t>?</a:t>
                      </a:r>
                      <a:r>
                        <a:rPr lang="en-US" sz="2800" b="1" dirty="0" err="1" smtClean="0">
                          <a:latin typeface="Preeti" pitchFamily="2" charset="0"/>
                        </a:rPr>
                        <a:t>kGb</a:t>
                      </a:r>
                      <a:r>
                        <a:rPr lang="en-US" sz="2800" b="1" dirty="0" smtClean="0">
                          <a:latin typeface="Preeti" pitchFamily="2" charset="0"/>
                        </a:rPr>
                        <a:t>]</a:t>
                      </a:r>
                      <a:r>
                        <a:rPr lang="en-US" sz="2800" b="1" dirty="0" err="1" smtClean="0">
                          <a:latin typeface="Preeti" pitchFamily="2" charset="0"/>
                        </a:rPr>
                        <a:t>xL</a:t>
                      </a:r>
                      <a:endParaRPr lang="en-US" sz="28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880196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atin typeface="Preeti" pitchFamily="2" charset="0"/>
                        </a:rPr>
                        <a:t>8f]</a:t>
                      </a:r>
                      <a:r>
                        <a:rPr lang="en-US" sz="2800" b="1" dirty="0" err="1" smtClean="0">
                          <a:latin typeface="Preeti" pitchFamily="2" charset="0"/>
                        </a:rPr>
                        <a:t>Nkf</a:t>
                      </a:r>
                      <a:endParaRPr lang="en-US" sz="28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36700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703943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Preeti" pitchFamily="2" charset="0"/>
                        </a:rPr>
                        <a:t>emfkf</a:t>
                      </a:r>
                      <a:endParaRPr lang="en-US" sz="28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812650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Preeti" pitchFamily="2" charset="0"/>
                        </a:rPr>
                        <a:t>d':tf</a:t>
                      </a:r>
                      <a:r>
                        <a:rPr lang="en-US" sz="2800" b="1" dirty="0" smtClean="0">
                          <a:latin typeface="Preeti" pitchFamily="2" charset="0"/>
                        </a:rPr>
                        <a:t>ª</a:t>
                      </a:r>
                      <a:endParaRPr lang="en-US" sz="28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13452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703943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Preeti" pitchFamily="2" charset="0"/>
                        </a:rPr>
                        <a:t>wg'iff</a:t>
                      </a:r>
                      <a:endParaRPr lang="en-US" sz="28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775709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Preeti" pitchFamily="2" charset="0"/>
                        </a:rPr>
                        <a:t>dgf</a:t>
                      </a:r>
                      <a:r>
                        <a:rPr lang="en-US" sz="2800" b="1" dirty="0" smtClean="0">
                          <a:latin typeface="Preeti" pitchFamily="2" charset="0"/>
                        </a:rPr>
                        <a:t>ª</a:t>
                      </a:r>
                      <a:endParaRPr lang="en-US" sz="2800" b="1" dirty="0"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FONTASY_HIMALI_TT" pitchFamily="82" charset="0"/>
                        </a:rPr>
                        <a:t>6538</a:t>
                      </a:r>
                      <a:endParaRPr lang="en-US" sz="2400" b="1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451784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7059822" cy="381000"/>
          </a:xfrm>
        </p:spPr>
        <p:txBody>
          <a:bodyPr/>
          <a:lstStyle/>
          <a:p>
            <a:r>
              <a:rPr lang="en-US" b="1" u="sng" dirty="0" err="1" smtClean="0">
                <a:solidFill>
                  <a:srgbClr val="FF0000"/>
                </a:solidFill>
                <a:latin typeface="Preeti" pitchFamily="2" charset="0"/>
              </a:rPr>
              <a:t>wflb</a:t>
            </a:r>
            <a:r>
              <a:rPr lang="en-US" b="1" u="sng" dirty="0" smtClean="0">
                <a:solidFill>
                  <a:srgbClr val="FF0000"/>
                </a:solidFill>
                <a:latin typeface="Preeti" pitchFamily="2" charset="0"/>
              </a:rPr>
              <a:t>ª </a:t>
            </a:r>
            <a:r>
              <a:rPr lang="en-US" b="1" u="sng" dirty="0" err="1" smtClean="0">
                <a:solidFill>
                  <a:srgbClr val="FF0000"/>
                </a:solidFill>
                <a:latin typeface="Preeti" pitchFamily="2" charset="0"/>
              </a:rPr>
              <a:t>lhNnfsf</a:t>
            </a:r>
            <a:r>
              <a:rPr lang="en-US" b="1" u="sng" dirty="0" smtClean="0">
                <a:solidFill>
                  <a:srgbClr val="FF0000"/>
                </a:solidFill>
                <a:latin typeface="Preeti" pitchFamily="2" charset="0"/>
              </a:rPr>
              <a:t>] hg;+</a:t>
            </a:r>
            <a:r>
              <a:rPr lang="en-US" b="1" u="sng" dirty="0" err="1" smtClean="0">
                <a:solidFill>
                  <a:srgbClr val="FF0000"/>
                </a:solidFill>
                <a:latin typeface="Preeti" pitchFamily="2" charset="0"/>
              </a:rPr>
              <a:t>Vof</a:t>
            </a:r>
            <a:r>
              <a:rPr lang="en-US" b="1" u="sng" dirty="0" smtClean="0">
                <a:solidFill>
                  <a:srgbClr val="FF0000"/>
                </a:solidFill>
                <a:latin typeface="Preeti" pitchFamily="2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Preeti" pitchFamily="2" charset="0"/>
              </a:rPr>
              <a:t>ljj</a:t>
            </a:r>
            <a:r>
              <a:rPr lang="en-US" b="1" u="sng" dirty="0" smtClean="0">
                <a:solidFill>
                  <a:srgbClr val="FF0000"/>
                </a:solidFill>
                <a:latin typeface="Preeti" pitchFamily="2" charset="0"/>
              </a:rPr>
              <a:t>/0fM</a:t>
            </a:r>
            <a:endParaRPr lang="en-US" u="sng" dirty="0">
              <a:solidFill>
                <a:srgbClr val="FF0000"/>
              </a:solidFill>
              <a:latin typeface="Preeti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762000"/>
            <a:ext cx="8153400" cy="5715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5400" b="1" dirty="0" smtClean="0">
                <a:solidFill>
                  <a:schemeClr val="tx1"/>
                </a:solidFill>
                <a:latin typeface="Preeti" pitchFamily="2" charset="0"/>
              </a:rPr>
              <a:t> la= ;+= @)^* </a:t>
            </a:r>
            <a:r>
              <a:rPr lang="en-US" sz="5400" b="1" dirty="0" err="1" smtClean="0">
                <a:solidFill>
                  <a:schemeClr val="tx1"/>
                </a:solidFill>
                <a:latin typeface="Preeti" pitchFamily="2" charset="0"/>
              </a:rPr>
              <a:t>sf</a:t>
            </a:r>
            <a:r>
              <a:rPr lang="en-US" sz="5400" b="1" dirty="0" smtClean="0">
                <a:solidFill>
                  <a:schemeClr val="tx1"/>
                </a:solidFill>
                <a:latin typeface="Preeti" pitchFamily="2" charset="0"/>
              </a:rPr>
              <a:t>] hgu0fgfg';f/M</a:t>
            </a:r>
          </a:p>
          <a:p>
            <a:pPr>
              <a:buFont typeface="Wingdings" pitchFamily="2" charset="2"/>
              <a:buChar char="Ø"/>
            </a:pPr>
            <a:r>
              <a:rPr lang="en-US" sz="5400" b="1" dirty="0" err="1" smtClean="0">
                <a:solidFill>
                  <a:schemeClr val="tx1"/>
                </a:solidFill>
                <a:latin typeface="Preeti" pitchFamily="2" charset="0"/>
              </a:rPr>
              <a:t>hDdf</a:t>
            </a:r>
            <a:r>
              <a:rPr lang="en-US" sz="5400" b="1" dirty="0" smtClean="0">
                <a:solidFill>
                  <a:schemeClr val="tx1"/>
                </a:solidFill>
                <a:latin typeface="Preeti" pitchFamily="2" charset="0"/>
              </a:rPr>
              <a:t> hg;+</a:t>
            </a:r>
            <a:r>
              <a:rPr lang="en-US" sz="5400" b="1" dirty="0" err="1" smtClean="0">
                <a:solidFill>
                  <a:schemeClr val="tx1"/>
                </a:solidFill>
                <a:latin typeface="Preeti" pitchFamily="2" charset="0"/>
              </a:rPr>
              <a:t>Vof</a:t>
            </a:r>
            <a:r>
              <a:rPr lang="en-US" sz="5400" b="1" dirty="0" smtClean="0">
                <a:solidFill>
                  <a:schemeClr val="tx1"/>
                </a:solidFill>
                <a:latin typeface="Preeti" pitchFamily="2" charset="0"/>
              </a:rPr>
              <a:t> – ##^@%)</a:t>
            </a:r>
          </a:p>
          <a:p>
            <a:pPr>
              <a:buFont typeface="Wingdings" pitchFamily="2" charset="2"/>
              <a:buChar char="Ø"/>
            </a:pPr>
            <a:r>
              <a:rPr lang="en-US" sz="5400" b="1" dirty="0" smtClean="0">
                <a:solidFill>
                  <a:schemeClr val="tx1"/>
                </a:solidFill>
                <a:latin typeface="Preeti" pitchFamily="2" charset="0"/>
              </a:rPr>
              <a:t>  </a:t>
            </a:r>
            <a:r>
              <a:rPr lang="en-US" sz="5400" b="1" dirty="0" err="1" smtClean="0">
                <a:solidFill>
                  <a:schemeClr val="tx1"/>
                </a:solidFill>
                <a:latin typeface="Preeti" pitchFamily="2" charset="0"/>
              </a:rPr>
              <a:t>k'?if</a:t>
            </a:r>
            <a:r>
              <a:rPr lang="en-US" sz="5400" b="1" dirty="0" smtClean="0">
                <a:solidFill>
                  <a:schemeClr val="tx1"/>
                </a:solidFill>
                <a:latin typeface="Preeti" pitchFamily="2" charset="0"/>
              </a:rPr>
              <a:t> hg;+</a:t>
            </a:r>
            <a:r>
              <a:rPr lang="en-US" sz="5400" b="1" dirty="0" err="1" smtClean="0">
                <a:solidFill>
                  <a:schemeClr val="tx1"/>
                </a:solidFill>
                <a:latin typeface="Preeti" pitchFamily="2" charset="0"/>
              </a:rPr>
              <a:t>Vof</a:t>
            </a:r>
            <a:r>
              <a:rPr lang="en-US" sz="5400" b="1" dirty="0" smtClean="0">
                <a:solidFill>
                  <a:schemeClr val="tx1"/>
                </a:solidFill>
                <a:latin typeface="Preeti" pitchFamily="2" charset="0"/>
              </a:rPr>
              <a:t> – !%&amp;(@*</a:t>
            </a:r>
          </a:p>
          <a:p>
            <a:pPr>
              <a:buFont typeface="Wingdings" pitchFamily="2" charset="2"/>
              <a:buChar char="Ø"/>
            </a:pPr>
            <a:r>
              <a:rPr lang="en-US" sz="5400" b="1" dirty="0" smtClean="0">
                <a:solidFill>
                  <a:schemeClr val="tx1"/>
                </a:solidFill>
                <a:latin typeface="Preeti" pitchFamily="2" charset="0"/>
              </a:rPr>
              <a:t>  </a:t>
            </a:r>
            <a:r>
              <a:rPr lang="en-US" sz="5400" b="1" dirty="0" err="1" smtClean="0">
                <a:solidFill>
                  <a:schemeClr val="tx1"/>
                </a:solidFill>
                <a:latin typeface="Preeti" pitchFamily="2" charset="0"/>
              </a:rPr>
              <a:t>dlxnf</a:t>
            </a:r>
            <a:r>
              <a:rPr lang="en-US" sz="5400" b="1" dirty="0" smtClean="0">
                <a:solidFill>
                  <a:schemeClr val="tx1"/>
                </a:solidFill>
                <a:latin typeface="Preeti" pitchFamily="2" charset="0"/>
              </a:rPr>
              <a:t> hg;+</a:t>
            </a:r>
            <a:r>
              <a:rPr lang="en-US" sz="5400" b="1" dirty="0" err="1" smtClean="0">
                <a:solidFill>
                  <a:schemeClr val="tx1"/>
                </a:solidFill>
                <a:latin typeface="Preeti" pitchFamily="2" charset="0"/>
              </a:rPr>
              <a:t>Vof</a:t>
            </a:r>
            <a:r>
              <a:rPr lang="en-US" sz="5400" b="1" dirty="0" smtClean="0">
                <a:solidFill>
                  <a:schemeClr val="tx1"/>
                </a:solidFill>
                <a:latin typeface="Preeti" pitchFamily="2" charset="0"/>
              </a:rPr>
              <a:t> – !&amp;*#@@</a:t>
            </a:r>
          </a:p>
          <a:p>
            <a:r>
              <a:rPr lang="en-US" sz="5400" b="1" dirty="0" smtClean="0">
                <a:solidFill>
                  <a:schemeClr val="tx1"/>
                </a:solidFill>
                <a:latin typeface="Preeti" pitchFamily="2" charset="0"/>
              </a:rPr>
              <a:t> </a:t>
            </a:r>
          </a:p>
          <a:p>
            <a:endParaRPr lang="en-US" sz="4800" dirty="0">
              <a:solidFill>
                <a:schemeClr val="tx1"/>
              </a:solidFill>
              <a:latin typeface="Preeti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873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152401"/>
            <a:ext cx="7117180" cy="457199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Preeti" pitchFamily="2" charset="0"/>
              </a:rPr>
              <a:t>wflb</a:t>
            </a:r>
            <a:r>
              <a:rPr lang="en-US" b="1" dirty="0" smtClean="0">
                <a:solidFill>
                  <a:srgbClr val="FF0000"/>
                </a:solidFill>
                <a:latin typeface="Preeti" pitchFamily="2" charset="0"/>
              </a:rPr>
              <a:t>ª </a:t>
            </a:r>
            <a:r>
              <a:rPr lang="en-US" b="1" dirty="0" err="1" smtClean="0">
                <a:solidFill>
                  <a:srgbClr val="FF0000"/>
                </a:solidFill>
                <a:latin typeface="Preeti" pitchFamily="2" charset="0"/>
              </a:rPr>
              <a:t>lhNnfsf</a:t>
            </a:r>
            <a:r>
              <a:rPr lang="en-US" b="1" dirty="0" smtClean="0">
                <a:solidFill>
                  <a:srgbClr val="FF0000"/>
                </a:solidFill>
                <a:latin typeface="Preeti" pitchFamily="2" charset="0"/>
              </a:rPr>
              <a:t>] hg;+</a:t>
            </a:r>
            <a:r>
              <a:rPr lang="en-US" b="1" dirty="0" err="1" smtClean="0">
                <a:solidFill>
                  <a:srgbClr val="FF0000"/>
                </a:solidFill>
                <a:latin typeface="Preeti" pitchFamily="2" charset="0"/>
              </a:rPr>
              <a:t>Vof</a:t>
            </a:r>
            <a:r>
              <a:rPr lang="en-US" b="1" dirty="0" smtClean="0">
                <a:solidFill>
                  <a:srgbClr val="FF0000"/>
                </a:solidFill>
                <a:latin typeface="Preeti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Preeti" pitchFamily="2" charset="0"/>
              </a:rPr>
              <a:t>ljj</a:t>
            </a:r>
            <a:r>
              <a:rPr lang="en-US" b="1" dirty="0" smtClean="0">
                <a:solidFill>
                  <a:srgbClr val="FF0000"/>
                </a:solidFill>
                <a:latin typeface="Preeti" pitchFamily="2" charset="0"/>
              </a:rPr>
              <a:t>/0fM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Preeti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609600"/>
            <a:ext cx="8382000" cy="6096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@)&amp;$÷&amp;%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sf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] /]s8{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cg';f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/M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s'n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hg;+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Vof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M #$(*@&amp;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hDdf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k'?ifM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!^@(@&amp;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hDdf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dlxnfM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!*&amp;())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!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jif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{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d'lgsfM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&amp;&amp;*#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^)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jif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{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eGbf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dflysfM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@(*#*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ue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{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jtL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dlxnfM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($*#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lhljt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lzz'sf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hGdM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*)$@</a:t>
            </a:r>
            <a:endParaRPr lang="en-US" sz="2600" b="1" dirty="0" smtClean="0">
              <a:solidFill>
                <a:schemeClr val="tx1"/>
              </a:solidFill>
              <a:latin typeface="Preeti" pitchFamily="2" charset="0"/>
            </a:endParaRPr>
          </a:p>
          <a:p>
            <a:pPr algn="just"/>
            <a:endParaRPr lang="en-US" sz="3000" b="1" dirty="0"/>
          </a:p>
        </p:txBody>
      </p:sp>
    </p:spTree>
    <p:extLst>
      <p:ext uri="{BB962C8B-B14F-4D97-AF65-F5344CB8AC3E}">
        <p14:creationId xmlns="" xmlns:p14="http://schemas.microsoft.com/office/powerpoint/2010/main" val="2005623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90600" y="152400"/>
            <a:ext cx="7117180" cy="685800"/>
          </a:xfrm>
        </p:spPr>
        <p:txBody>
          <a:bodyPr/>
          <a:lstStyle/>
          <a:p>
            <a:r>
              <a:rPr lang="en-US" sz="3600" b="1" u="sng" dirty="0" smtClean="0">
                <a:solidFill>
                  <a:srgbClr val="FF0000"/>
                </a:solidFill>
                <a:latin typeface="Preeti" pitchFamily="2" charset="0"/>
              </a:rPr>
              <a:t>j]lg3f6 /f]/fª </a:t>
            </a:r>
            <a:r>
              <a:rPr lang="en-US" sz="3600" b="1" u="sng" dirty="0" err="1" smtClean="0">
                <a:solidFill>
                  <a:srgbClr val="FF0000"/>
                </a:solidFill>
                <a:latin typeface="Preeti" pitchFamily="2" charset="0"/>
              </a:rPr>
              <a:t>ufpFkflnsfsf</a:t>
            </a:r>
            <a:r>
              <a:rPr lang="en-US" sz="3600" b="1" u="sng" dirty="0" smtClean="0">
                <a:solidFill>
                  <a:srgbClr val="FF0000"/>
                </a:solidFill>
                <a:latin typeface="Preeti" pitchFamily="2" charset="0"/>
              </a:rPr>
              <a:t>] hg;+</a:t>
            </a:r>
            <a:r>
              <a:rPr lang="en-US" sz="3600" b="1" u="sng" dirty="0" err="1" smtClean="0">
                <a:solidFill>
                  <a:srgbClr val="FF0000"/>
                </a:solidFill>
                <a:latin typeface="Preeti" pitchFamily="2" charset="0"/>
              </a:rPr>
              <a:t>Vof</a:t>
            </a:r>
            <a:r>
              <a:rPr lang="en-US" sz="3600" b="1" u="sng" dirty="0" smtClean="0">
                <a:solidFill>
                  <a:srgbClr val="FF0000"/>
                </a:solidFill>
                <a:latin typeface="Preeti" pitchFamily="2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latin typeface="Preeti" pitchFamily="2" charset="0"/>
              </a:rPr>
              <a:t>ljj</a:t>
            </a:r>
            <a:r>
              <a:rPr lang="en-US" sz="3600" b="1" u="sng" dirty="0" smtClean="0">
                <a:solidFill>
                  <a:srgbClr val="FF0000"/>
                </a:solidFill>
                <a:latin typeface="Preeti" pitchFamily="2" charset="0"/>
              </a:rPr>
              <a:t>/0fM</a:t>
            </a:r>
            <a:endParaRPr lang="en-US" sz="3600" u="sng" dirty="0">
              <a:solidFill>
                <a:srgbClr val="FF0000"/>
              </a:solidFill>
              <a:latin typeface="Preeti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8077200" cy="5715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s'n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hg;+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Vof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M ##)$(</a:t>
            </a:r>
          </a:p>
          <a:p>
            <a:pPr algn="just">
              <a:buFont typeface="Wingdings" pitchFamily="2" charset="2"/>
              <a:buChar char="Ø"/>
            </a:pP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hDdf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k'?ifM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!^$&amp;^</a:t>
            </a:r>
          </a:p>
          <a:p>
            <a:pPr algn="just">
              <a:buFont typeface="Wingdings" pitchFamily="2" charset="2"/>
              <a:buChar char="Ø"/>
            </a:pP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hDdf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dlxnfM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!^%&amp;^</a:t>
            </a:r>
          </a:p>
          <a:p>
            <a:pPr algn="just">
              <a:buFont typeface="Wingdings" pitchFamily="2" charset="2"/>
              <a:buChar char="Ø"/>
            </a:pP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^)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jif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{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eGbf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dflysfM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@!&amp;&amp;</a:t>
            </a:r>
          </a:p>
          <a:p>
            <a:pPr algn="just">
              <a:buFont typeface="Wingdings" pitchFamily="2" charset="2"/>
              <a:buChar char="Ø"/>
            </a:pP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ue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jtL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dlxnfM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*(^</a:t>
            </a:r>
          </a:p>
          <a:p>
            <a:pPr algn="just">
              <a:buFont typeface="Wingdings" pitchFamily="2" charset="2"/>
              <a:buChar char="Ø"/>
            </a:pP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lhljt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lzz'sf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4000" b="1" dirty="0" err="1" smtClean="0">
                <a:solidFill>
                  <a:srgbClr val="002060"/>
                </a:solidFill>
                <a:latin typeface="Preeti" pitchFamily="2" charset="0"/>
              </a:rPr>
              <a:t>hGdM</a:t>
            </a:r>
            <a:r>
              <a:rPr lang="en-US" sz="4000" b="1" dirty="0" smtClean="0">
                <a:solidFill>
                  <a:srgbClr val="002060"/>
                </a:solidFill>
                <a:latin typeface="Preeti" pitchFamily="2" charset="0"/>
              </a:rPr>
              <a:t> &amp;#%</a:t>
            </a:r>
            <a:endParaRPr lang="en-US" sz="3200" b="1" dirty="0" smtClean="0">
              <a:solidFill>
                <a:srgbClr val="002060"/>
              </a:solidFill>
              <a:latin typeface="Preeti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31031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"/>
            <a:ext cx="7117180" cy="4572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Preeti" pitchFamily="2" charset="0"/>
              </a:rPr>
              <a:t>;</a:t>
            </a:r>
            <a:r>
              <a:rPr lang="en-US" b="1" dirty="0" err="1" smtClean="0">
                <a:solidFill>
                  <a:srgbClr val="C00000"/>
                </a:solidFill>
                <a:latin typeface="Preeti" pitchFamily="2" charset="0"/>
              </a:rPr>
              <a:t>fljssf</a:t>
            </a:r>
            <a:r>
              <a:rPr lang="en-US" b="1" dirty="0" smtClean="0">
                <a:solidFill>
                  <a:srgbClr val="C00000"/>
                </a:solidFill>
                <a:latin typeface="Preeti" pitchFamily="2" charset="0"/>
              </a:rPr>
              <a:t>] </a:t>
            </a:r>
            <a:r>
              <a:rPr lang="en-US" b="1" dirty="0" err="1" smtClean="0">
                <a:solidFill>
                  <a:srgbClr val="C00000"/>
                </a:solidFill>
                <a:latin typeface="Preeti" pitchFamily="2" charset="0"/>
              </a:rPr>
              <a:t>uflj;x?sf</a:t>
            </a:r>
            <a:r>
              <a:rPr lang="en-US" b="1" dirty="0" smtClean="0">
                <a:solidFill>
                  <a:srgbClr val="C00000"/>
                </a:solidFill>
                <a:latin typeface="Preeti" pitchFamily="2" charset="0"/>
              </a:rPr>
              <a:t>] hg;+</a:t>
            </a:r>
            <a:r>
              <a:rPr lang="en-US" b="1" dirty="0" err="1" smtClean="0">
                <a:solidFill>
                  <a:srgbClr val="C00000"/>
                </a:solidFill>
                <a:latin typeface="Preeti" pitchFamily="2" charset="0"/>
              </a:rPr>
              <a:t>Vof</a:t>
            </a:r>
            <a:r>
              <a:rPr lang="en-US" b="1" dirty="0" smtClean="0">
                <a:solidFill>
                  <a:srgbClr val="C00000"/>
                </a:solidFill>
                <a:latin typeface="Preeti" pitchFamily="2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Preeti" pitchFamily="2" charset="0"/>
              </a:rPr>
              <a:t>ljj</a:t>
            </a:r>
            <a:r>
              <a:rPr lang="en-US" b="1" dirty="0" smtClean="0">
                <a:solidFill>
                  <a:srgbClr val="C00000"/>
                </a:solidFill>
                <a:latin typeface="Preeti" pitchFamily="2" charset="0"/>
              </a:rPr>
              <a:t>/0fM</a:t>
            </a:r>
            <a:endParaRPr lang="en-US" dirty="0">
              <a:solidFill>
                <a:srgbClr val="C00000"/>
              </a:solidFill>
              <a:latin typeface="Preeti" pitchFamily="2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1397000"/>
          <a:ext cx="7848600" cy="477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8100"/>
                <a:gridCol w="1308100"/>
                <a:gridCol w="1308100"/>
                <a:gridCol w="1308100"/>
                <a:gridCol w="1308100"/>
                <a:gridCol w="1308100"/>
              </a:tblGrid>
              <a:tr h="9550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uflj</a:t>
                      </a: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;</a:t>
                      </a:r>
                      <a:endParaRPr lang="en-US" sz="32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s'n</a:t>
                      </a:r>
                      <a:endParaRPr lang="en-US" sz="32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dlxnf</a:t>
                      </a:r>
                      <a:endParaRPr lang="en-US" sz="32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ue</a:t>
                      </a: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{</a:t>
                      </a:r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jtL</a:t>
                      </a:r>
                      <a:endParaRPr lang="en-US" sz="32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^)</a:t>
                      </a:r>
                      <a:r>
                        <a:rPr lang="en-US" sz="2400" baseline="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jif</a:t>
                      </a:r>
                      <a:r>
                        <a:rPr lang="en-US" sz="2400" baseline="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{ </a:t>
                      </a:r>
                      <a:r>
                        <a:rPr lang="en-US" sz="2400" baseline="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dflysf</a:t>
                      </a:r>
                      <a:r>
                        <a:rPr lang="en-US" sz="2400" baseline="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]</a:t>
                      </a:r>
                      <a:endParaRPr lang="en-US" sz="24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lzz</a:t>
                      </a:r>
                      <a:r>
                        <a:rPr lang="en-US" sz="3200" dirty="0" smtClean="0">
                          <a:solidFill>
                            <a:srgbClr val="C00000"/>
                          </a:solidFill>
                          <a:latin typeface="Preeti" pitchFamily="2" charset="0"/>
                        </a:rPr>
                        <a:t>'</a:t>
                      </a:r>
                      <a:endParaRPr lang="en-US" sz="3200" dirty="0">
                        <a:solidFill>
                          <a:srgbClr val="C0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9550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dxfb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]j:yfg</a:t>
                      </a:r>
                      <a:endParaRPr lang="en-US" sz="24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7116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3539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194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480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159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9550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j]lg3f6</a:t>
                      </a:r>
                      <a:endParaRPr lang="en-US" sz="32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10276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5153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278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664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228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9550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w'iff</a:t>
                      </a:r>
                      <a:endParaRPr lang="en-US" sz="32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7536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3820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204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486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167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9550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hf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]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ludf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/f</a:t>
                      </a:r>
                      <a:endParaRPr lang="en-US" sz="32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8130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4079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220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547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181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280671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76200"/>
            <a:ext cx="7117180" cy="1143000"/>
          </a:xfrm>
        </p:spPr>
        <p:txBody>
          <a:bodyPr/>
          <a:lstStyle/>
          <a:p>
            <a:r>
              <a:rPr lang="en-US" sz="3600" b="1" u="sng" dirty="0" smtClean="0">
                <a:solidFill>
                  <a:srgbClr val="FF0000"/>
                </a:solidFill>
                <a:latin typeface="Preeti" pitchFamily="2" charset="0"/>
              </a:rPr>
              <a:t>j]lg3f6 /f]/fª </a:t>
            </a:r>
            <a:r>
              <a:rPr lang="en-US" sz="3600" b="1" u="sng" dirty="0" err="1" smtClean="0">
                <a:solidFill>
                  <a:srgbClr val="FF0000"/>
                </a:solidFill>
                <a:latin typeface="Preeti" pitchFamily="2" charset="0"/>
              </a:rPr>
              <a:t>ufpFkflnsfsf</a:t>
            </a:r>
            <a:r>
              <a:rPr lang="en-US" sz="3600" b="1" u="sng" dirty="0" smtClean="0">
                <a:solidFill>
                  <a:srgbClr val="FF0000"/>
                </a:solidFill>
                <a:latin typeface="Preeti" pitchFamily="2" charset="0"/>
              </a:rPr>
              <a:t>] hg;+</a:t>
            </a:r>
            <a:r>
              <a:rPr lang="en-US" sz="3600" b="1" u="sng" dirty="0" err="1" smtClean="0">
                <a:solidFill>
                  <a:srgbClr val="FF0000"/>
                </a:solidFill>
                <a:latin typeface="Preeti" pitchFamily="2" charset="0"/>
              </a:rPr>
              <a:t>Vof</a:t>
            </a:r>
            <a:r>
              <a:rPr lang="en-US" sz="3600" b="1" u="sng" dirty="0" smtClean="0">
                <a:solidFill>
                  <a:srgbClr val="FF0000"/>
                </a:solidFill>
                <a:latin typeface="Preeti" pitchFamily="2" charset="0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latin typeface="Preeti" pitchFamily="2" charset="0"/>
              </a:rPr>
              <a:t>ljj</a:t>
            </a:r>
            <a:r>
              <a:rPr lang="en-US" sz="3600" b="1" u="sng" dirty="0" smtClean="0">
                <a:solidFill>
                  <a:srgbClr val="FF0000"/>
                </a:solidFill>
                <a:latin typeface="Preeti" pitchFamily="2" charset="0"/>
              </a:rPr>
              <a:t>/0fM </a:t>
            </a:r>
            <a:r>
              <a:rPr lang="en-US" sz="3600" b="1" u="sng" dirty="0" err="1" smtClean="0">
                <a:solidFill>
                  <a:srgbClr val="FF0000"/>
                </a:solidFill>
                <a:latin typeface="Preeti" pitchFamily="2" charset="0"/>
              </a:rPr>
              <a:t>cf</a:t>
            </a:r>
            <a:r>
              <a:rPr lang="en-US" sz="3600" b="1" u="sng" dirty="0" smtClean="0">
                <a:solidFill>
                  <a:srgbClr val="FF0000"/>
                </a:solidFill>
                <a:latin typeface="Preeti" pitchFamily="2" charset="0"/>
              </a:rPr>
              <a:t>=j= – @)&amp;$–&amp;% j8f </a:t>
            </a:r>
            <a:r>
              <a:rPr lang="en-US" sz="3600" b="1" u="sng" dirty="0" err="1" smtClean="0">
                <a:solidFill>
                  <a:srgbClr val="FF0000"/>
                </a:solidFill>
                <a:latin typeface="Preeti" pitchFamily="2" charset="0"/>
              </a:rPr>
              <a:t>cg';f</a:t>
            </a:r>
            <a:r>
              <a:rPr lang="en-US" sz="3600" b="1" u="sng" dirty="0" smtClean="0">
                <a:solidFill>
                  <a:srgbClr val="FF0000"/>
                </a:solidFill>
                <a:latin typeface="Preeti" pitchFamily="2" charset="0"/>
              </a:rPr>
              <a:t>/M</a:t>
            </a:r>
            <a:endParaRPr lang="en-US" sz="3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1000" y="1397000"/>
          <a:ext cx="8458200" cy="5080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50"/>
                <a:gridCol w="2114550"/>
                <a:gridCol w="2114550"/>
                <a:gridCol w="2114550"/>
              </a:tblGrid>
              <a:tr h="846667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j8f</a:t>
                      </a:r>
                      <a:r>
                        <a:rPr lang="en-US" sz="3200" baseline="0" dirty="0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gDa</a:t>
                      </a:r>
                      <a:r>
                        <a:rPr lang="en-US" sz="3200" baseline="0" dirty="0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/</a:t>
                      </a:r>
                      <a:endParaRPr lang="en-US" sz="3200" dirty="0">
                        <a:solidFill>
                          <a:srgbClr val="FF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hg;+</a:t>
                      </a:r>
                      <a:r>
                        <a:rPr lang="en-US" sz="3200" dirty="0" err="1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Vof</a:t>
                      </a:r>
                      <a:endParaRPr lang="en-US" sz="3200" dirty="0">
                        <a:solidFill>
                          <a:srgbClr val="FF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j8f </a:t>
                      </a:r>
                      <a:r>
                        <a:rPr lang="en-US" sz="3200" dirty="0" err="1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gDa</a:t>
                      </a:r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/</a:t>
                      </a:r>
                      <a:endParaRPr lang="en-US" sz="3200" dirty="0">
                        <a:solidFill>
                          <a:srgbClr val="FF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hg;+</a:t>
                      </a:r>
                      <a:r>
                        <a:rPr lang="en-US" sz="3200" dirty="0" err="1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Vof</a:t>
                      </a:r>
                      <a:endParaRPr lang="en-US" sz="3200" dirty="0">
                        <a:solidFill>
                          <a:srgbClr val="FF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846667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1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2305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6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2378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846667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2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4811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7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2620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846667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3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4184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8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2538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846667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4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2538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9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3420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846667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5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3545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2060"/>
                          </a:solidFill>
                          <a:latin typeface="FONTASY_HIMALI_TT" pitchFamily="82" charset="0"/>
                        </a:rPr>
                        <a:t>10</a:t>
                      </a:r>
                      <a:endParaRPr lang="en-US" sz="2800" dirty="0">
                        <a:solidFill>
                          <a:srgbClr val="00206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FONTASY_HIMALI_TT" pitchFamily="82" charset="0"/>
                        </a:rPr>
                        <a:t>4710</a:t>
                      </a:r>
                      <a:endParaRPr lang="en-US" sz="2800" dirty="0">
                        <a:latin typeface="FONTASY_HIMALI_TT" pitchFamily="8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668566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8153400" cy="990599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Preeti" pitchFamily="2" charset="0"/>
              </a:rPr>
              <a:t>hg;+</a:t>
            </a:r>
            <a:r>
              <a:rPr lang="en-US" sz="3600" b="1" dirty="0" err="1" smtClean="0">
                <a:solidFill>
                  <a:srgbClr val="FF0000"/>
                </a:solidFill>
                <a:latin typeface="Preeti" pitchFamily="2" charset="0"/>
              </a:rPr>
              <a:t>Vof</a:t>
            </a:r>
            <a:r>
              <a:rPr lang="en-US" sz="3600" b="1" dirty="0" smtClean="0">
                <a:solidFill>
                  <a:srgbClr val="FF000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Preeti" pitchFamily="2" charset="0"/>
              </a:rPr>
              <a:t>tYof</a:t>
            </a:r>
            <a:r>
              <a:rPr lang="en-US" sz="3600" b="1" dirty="0" smtClean="0">
                <a:solidFill>
                  <a:srgbClr val="FF0000"/>
                </a:solidFill>
                <a:latin typeface="Preeti" pitchFamily="2" charset="0"/>
              </a:rPr>
              <a:t>ª\</a:t>
            </a:r>
            <a:r>
              <a:rPr lang="en-US" sz="3600" b="1" dirty="0" err="1" smtClean="0">
                <a:solidFill>
                  <a:srgbClr val="FF0000"/>
                </a:solidFill>
                <a:latin typeface="Preeti" pitchFamily="2" charset="0"/>
              </a:rPr>
              <a:t>ssf</a:t>
            </a:r>
            <a:r>
              <a:rPr lang="en-US" sz="3600" b="1" dirty="0" smtClean="0">
                <a:solidFill>
                  <a:srgbClr val="FF0000"/>
                </a:solidFill>
                <a:latin typeface="Preeti" pitchFamily="2" charset="0"/>
              </a:rPr>
              <a:t> &gt;f]</a:t>
            </a:r>
            <a:r>
              <a:rPr lang="en-US" sz="3600" b="1" dirty="0" err="1" smtClean="0">
                <a:solidFill>
                  <a:srgbClr val="FF0000"/>
                </a:solidFill>
                <a:latin typeface="Preeti" pitchFamily="2" charset="0"/>
              </a:rPr>
              <a:t>tx?M</a:t>
            </a:r>
            <a:endParaRPr lang="en-US" sz="3600" b="1" dirty="0">
              <a:solidFill>
                <a:srgbClr val="FF0000"/>
              </a:solidFill>
              <a:latin typeface="Preeti" pitchFamily="2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276600" y="3200400"/>
            <a:ext cx="28194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Preeti" pitchFamily="2" charset="0"/>
              </a:rPr>
              <a:t>hg;+</a:t>
            </a:r>
            <a:r>
              <a:rPr lang="en-US" sz="2800" b="1" dirty="0" err="1" smtClean="0">
                <a:solidFill>
                  <a:srgbClr val="7030A0"/>
                </a:solidFill>
                <a:latin typeface="Preeti" pitchFamily="2" charset="0"/>
              </a:rPr>
              <a:t>Vof</a:t>
            </a:r>
            <a:r>
              <a:rPr lang="en-US" sz="28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Preeti" pitchFamily="2" charset="0"/>
              </a:rPr>
              <a:t>tYof</a:t>
            </a:r>
            <a:r>
              <a:rPr lang="en-US" sz="2800" b="1" dirty="0" smtClean="0">
                <a:solidFill>
                  <a:srgbClr val="7030A0"/>
                </a:solidFill>
                <a:latin typeface="Preeti" pitchFamily="2" charset="0"/>
              </a:rPr>
              <a:t>ª\</a:t>
            </a:r>
            <a:r>
              <a:rPr lang="en-US" sz="2800" b="1" dirty="0" err="1" smtClean="0">
                <a:solidFill>
                  <a:srgbClr val="7030A0"/>
                </a:solidFill>
                <a:latin typeface="Preeti" pitchFamily="2" charset="0"/>
              </a:rPr>
              <a:t>ssf</a:t>
            </a:r>
            <a:r>
              <a:rPr lang="en-US" sz="2800" b="1" dirty="0" smtClean="0">
                <a:solidFill>
                  <a:srgbClr val="7030A0"/>
                </a:solidFill>
                <a:latin typeface="Preeti" pitchFamily="2" charset="0"/>
              </a:rPr>
              <a:t> &gt;f]</a:t>
            </a:r>
            <a:r>
              <a:rPr lang="en-US" sz="2800" b="1" dirty="0" err="1" smtClean="0">
                <a:solidFill>
                  <a:srgbClr val="7030A0"/>
                </a:solidFill>
                <a:latin typeface="Preeti" pitchFamily="2" charset="0"/>
              </a:rPr>
              <a:t>tx</a:t>
            </a:r>
            <a:r>
              <a:rPr lang="en-US" sz="2800" b="1" dirty="0" smtClean="0">
                <a:solidFill>
                  <a:srgbClr val="7030A0"/>
                </a:solidFill>
                <a:latin typeface="Preeti" pitchFamily="2" charset="0"/>
              </a:rPr>
              <a:t>?</a:t>
            </a:r>
            <a:endParaRPr lang="en-US" sz="2800" b="1" dirty="0">
              <a:solidFill>
                <a:srgbClr val="7030A0"/>
              </a:solidFill>
              <a:latin typeface="Preeti" pitchFamily="2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876800" y="1295400"/>
            <a:ext cx="28194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Preeti" pitchFamily="2" charset="0"/>
              </a:rPr>
              <a:t>hg;+</a:t>
            </a:r>
            <a:r>
              <a:rPr lang="en-US" sz="2400" b="1" dirty="0" err="1" smtClean="0">
                <a:solidFill>
                  <a:schemeClr val="tx1"/>
                </a:solidFill>
                <a:latin typeface="Preeti" pitchFamily="2" charset="0"/>
              </a:rPr>
              <a:t>Vof</a:t>
            </a:r>
            <a:r>
              <a:rPr lang="en-US" sz="2400" b="1" dirty="0" smtClean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Preeti" pitchFamily="2" charset="0"/>
              </a:rPr>
              <a:t>clen</a:t>
            </a:r>
            <a:r>
              <a:rPr lang="en-US" sz="2400" b="1" dirty="0" smtClean="0">
                <a:solidFill>
                  <a:schemeClr val="tx1"/>
                </a:solidFill>
                <a:latin typeface="Preeti" pitchFamily="2" charset="0"/>
              </a:rPr>
              <a:t>]v</a:t>
            </a:r>
            <a:endParaRPr lang="en-US" sz="2400" b="1" dirty="0">
              <a:solidFill>
                <a:schemeClr val="tx1"/>
              </a:solidFill>
              <a:latin typeface="Preeti" pitchFamily="2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990600" y="1371600"/>
            <a:ext cx="28194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hgu0fgf</a:t>
            </a:r>
            <a:endParaRPr lang="en-US" sz="4000" b="1" dirty="0">
              <a:solidFill>
                <a:schemeClr val="tx1"/>
              </a:solidFill>
              <a:latin typeface="Preeti" pitchFamily="2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0" y="3429000"/>
            <a:ext cx="28194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Preeti" pitchFamily="2" charset="0"/>
              </a:rPr>
              <a:t>k~hLs</a:t>
            </a:r>
            <a:r>
              <a:rPr lang="en-US" sz="2800" b="1" dirty="0" smtClean="0">
                <a:solidFill>
                  <a:schemeClr val="tx1"/>
                </a:solidFill>
                <a:latin typeface="Preeti" pitchFamily="2" charset="0"/>
              </a:rPr>
              <a:t>/0fk|0ffnL</a:t>
            </a:r>
            <a:endParaRPr lang="en-US" sz="2800" b="1" dirty="0">
              <a:solidFill>
                <a:schemeClr val="tx1"/>
              </a:solidFill>
              <a:latin typeface="Preeti" pitchFamily="2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324600" y="3200400"/>
            <a:ext cx="28194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Preeti" pitchFamily="2" charset="0"/>
              </a:rPr>
              <a:t>k|zfzlso</a:t>
            </a:r>
            <a:r>
              <a:rPr lang="en-US" sz="2800" b="1" dirty="0" smtClean="0">
                <a:solidFill>
                  <a:schemeClr val="tx1"/>
                </a:solidFill>
                <a:latin typeface="Preeti" pitchFamily="2" charset="0"/>
              </a:rPr>
              <a:t> nut</a:t>
            </a:r>
            <a:endParaRPr lang="en-US" sz="2800" b="1" dirty="0">
              <a:solidFill>
                <a:schemeClr val="tx1"/>
              </a:solidFill>
              <a:latin typeface="Preeti" pitchFamily="2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276600" y="5105400"/>
            <a:ext cx="28194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Preeti" pitchFamily="2" charset="0"/>
              </a:rPr>
              <a:t>gd'gf</a:t>
            </a:r>
            <a:r>
              <a:rPr lang="en-US" sz="3200" b="1" dirty="0" smtClean="0">
                <a:solidFill>
                  <a:schemeClr val="tx1"/>
                </a:solidFill>
                <a:latin typeface="Preeti" pitchFamily="2" charset="0"/>
              </a:rPr>
              <a:t> ;j]{If0f</a:t>
            </a:r>
            <a:endParaRPr lang="en-US" sz="3200" b="1" dirty="0">
              <a:solidFill>
                <a:schemeClr val="tx1"/>
              </a:solidFill>
              <a:latin typeface="Preeti" pitchFamily="2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5400000" flipH="1" flipV="1">
            <a:off x="5143500" y="2781300"/>
            <a:ext cx="609600" cy="381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5" idx="1"/>
          </p:cNvCxnSpPr>
          <p:nvPr/>
        </p:nvCxnSpPr>
        <p:spPr>
          <a:xfrm>
            <a:off x="2895600" y="2819400"/>
            <a:ext cx="793892" cy="5930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019800" y="4152900"/>
            <a:ext cx="381000" cy="38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8" idx="6"/>
          </p:cNvCxnSpPr>
          <p:nvPr/>
        </p:nvCxnSpPr>
        <p:spPr>
          <a:xfrm flipV="1">
            <a:off x="2819400" y="4038600"/>
            <a:ext cx="457200" cy="1143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0" idx="0"/>
            <a:endCxn id="15" idx="4"/>
          </p:cNvCxnSpPr>
          <p:nvPr/>
        </p:nvCxnSpPr>
        <p:spPr>
          <a:xfrm rot="5400000" flipH="1" flipV="1">
            <a:off x="4457700" y="4876800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392912266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43000" y="228600"/>
            <a:ext cx="7059822" cy="533400"/>
          </a:xfrm>
        </p:spPr>
        <p:txBody>
          <a:bodyPr/>
          <a:lstStyle/>
          <a:p>
            <a:r>
              <a:rPr lang="en-US" sz="4400" b="1" dirty="0" smtClean="0">
                <a:solidFill>
                  <a:srgbClr val="C00000"/>
                </a:solidFill>
                <a:latin typeface="Preeti" pitchFamily="2" charset="0"/>
              </a:rPr>
              <a:t>hgu0fgfM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990600"/>
            <a:ext cx="8305800" cy="4953000"/>
          </a:xfrm>
        </p:spPr>
        <p:txBody>
          <a:bodyPr>
            <a:noAutofit/>
          </a:bodyPr>
          <a:lstStyle/>
          <a:p>
            <a:pPr algn="just"/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hg;f+lVolso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cfly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{s / ;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fdflhs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tYof+sx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? ;+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u|x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]{,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d'Nof+sg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]{,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ljZn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ifg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]{,;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Dkdbg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]{ /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k|sflzt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]{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s'n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k|s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[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ofnfO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 hgug0fgf elgG5 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h;df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s'g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}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ljz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]if ;do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leq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;Dk"0f{ b]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zjflzx?sf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jf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b]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zsf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e'–efu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leq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a;f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af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;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]{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dflg;x?sf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j0f{g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/G5 .</a:t>
            </a:r>
          </a:p>
          <a:p>
            <a:pPr algn="just"/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hgu0fgf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s'g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}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lglZrt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dosf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cGt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fndf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/G5 . ;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fwf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/0ftof hgu0fgf %÷%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jif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jf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!)÷!)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jif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cGt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fnsf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ul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/G5 .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xfd|f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b]z g]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kfndf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k|To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]s !)÷!)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jif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cGt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fndf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hgu0fgf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]{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rng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/x]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5 .</a:t>
            </a:r>
            <a:endParaRPr lang="en-US" sz="3600" b="1" dirty="0">
              <a:solidFill>
                <a:srgbClr val="002060"/>
              </a:solidFill>
              <a:latin typeface="Preeti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66051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/>
          <p:cNvSpPr>
            <a:spLocks noGrp="1"/>
          </p:cNvSpPr>
          <p:nvPr>
            <p:ph type="subTitle" idx="1"/>
          </p:nvPr>
        </p:nvSpPr>
        <p:spPr>
          <a:xfrm>
            <a:off x="533400" y="1066800"/>
            <a:ext cx="8382000" cy="57912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ljZj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 hg;+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Vof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lbj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; @)&amp;% 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sf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] 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cj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;/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df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cfof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]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lht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cGt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/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lqmof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sfo</a:t>
            </a:r>
            <a:r>
              <a:rPr lang="en-US" sz="4000" b="1" dirty="0" smtClean="0">
                <a:solidFill>
                  <a:schemeClr val="tx1"/>
                </a:solidFill>
                <a:latin typeface="Preeti" pitchFamily="2" charset="0"/>
              </a:rPr>
              <a:t>{</a:t>
            </a:r>
            <a:r>
              <a:rPr lang="en-US" sz="4000" b="1" dirty="0" err="1" smtClean="0">
                <a:solidFill>
                  <a:schemeClr val="tx1"/>
                </a:solidFill>
                <a:latin typeface="Preeti" pitchFamily="2" charset="0"/>
              </a:rPr>
              <a:t>qmd</a:t>
            </a:r>
            <a:endParaRPr lang="en-US" sz="4000" b="1" dirty="0" smtClean="0">
              <a:solidFill>
                <a:schemeClr val="tx1"/>
              </a:solidFill>
              <a:latin typeface="Preeti" pitchFamily="2" charset="0"/>
            </a:endParaRPr>
          </a:p>
          <a:p>
            <a:pPr algn="ctr"/>
            <a:endParaRPr lang="en-US" sz="4000" b="1" dirty="0">
              <a:latin typeface="Preeti" pitchFamily="2" charset="0"/>
            </a:endParaRPr>
          </a:p>
          <a:p>
            <a:pPr algn="ctr"/>
            <a:endParaRPr lang="en-US" sz="4000" b="1" dirty="0" smtClean="0">
              <a:latin typeface="Preeti" pitchFamily="2" charset="0"/>
            </a:endParaRPr>
          </a:p>
          <a:p>
            <a:pPr algn="ctr"/>
            <a:endParaRPr lang="en-US" sz="2800" b="1" dirty="0" smtClean="0">
              <a:latin typeface="Preeti" pitchFamily="2" charset="0"/>
            </a:endParaRPr>
          </a:p>
          <a:p>
            <a:pPr algn="ctr"/>
            <a:r>
              <a:rPr lang="en-US" sz="5400" b="1" dirty="0" smtClean="0">
                <a:solidFill>
                  <a:srgbClr val="0070C0"/>
                </a:solidFill>
                <a:latin typeface="Preeti" pitchFamily="2" charset="0"/>
              </a:rPr>
              <a:t>j]lg3f6 /f]/fª </a:t>
            </a:r>
            <a:r>
              <a:rPr lang="en-US" sz="5400" b="1" dirty="0" err="1" smtClean="0">
                <a:solidFill>
                  <a:srgbClr val="0070C0"/>
                </a:solidFill>
                <a:latin typeface="Preeti" pitchFamily="2" charset="0"/>
              </a:rPr>
              <a:t>ufpFkflnsf</a:t>
            </a:r>
            <a:endParaRPr lang="en-US" sz="5400" b="1" dirty="0" smtClean="0">
              <a:solidFill>
                <a:srgbClr val="0070C0"/>
              </a:solidFill>
              <a:latin typeface="Preeti" pitchFamily="2" charset="0"/>
            </a:endParaRPr>
          </a:p>
          <a:p>
            <a:pPr>
              <a:spcBef>
                <a:spcPts val="0"/>
              </a:spcBef>
            </a:pPr>
            <a:r>
              <a:rPr lang="en-US" sz="2800" b="1" u="sng" dirty="0" smtClean="0">
                <a:solidFill>
                  <a:srgbClr val="FF0000"/>
                </a:solidFill>
                <a:latin typeface="Preeti" pitchFamily="2" charset="0"/>
              </a:rPr>
              <a:t>k|:</a:t>
            </a:r>
            <a:r>
              <a:rPr lang="en-US" sz="2800" b="1" u="sng" dirty="0" err="1" smtClean="0">
                <a:solidFill>
                  <a:srgbClr val="FF0000"/>
                </a:solidFill>
                <a:latin typeface="Preeti" pitchFamily="2" charset="0"/>
              </a:rPr>
              <a:t>tf</a:t>
            </a:r>
            <a:r>
              <a:rPr lang="en-US" sz="2800" b="1" u="sng" dirty="0" smtClean="0">
                <a:solidFill>
                  <a:srgbClr val="FF0000"/>
                </a:solidFill>
                <a:latin typeface="Preeti" pitchFamily="2" charset="0"/>
              </a:rPr>
              <a:t>]</a:t>
            </a:r>
            <a:r>
              <a:rPr lang="en-US" sz="2800" b="1" u="sng" dirty="0" err="1" smtClean="0">
                <a:solidFill>
                  <a:srgbClr val="FF0000"/>
                </a:solidFill>
                <a:latin typeface="Preeti" pitchFamily="2" charset="0"/>
              </a:rPr>
              <a:t>tstf</a:t>
            </a:r>
            <a:r>
              <a:rPr lang="en-US" sz="2800" b="1" u="sng" dirty="0" smtClean="0">
                <a:solidFill>
                  <a:srgbClr val="FF0000"/>
                </a:solidFill>
                <a:latin typeface="Preeti" pitchFamily="2" charset="0"/>
              </a:rPr>
              <a:t>{M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rgbClr val="002060"/>
                </a:solidFill>
                <a:latin typeface="Preeti" pitchFamily="2" charset="0"/>
              </a:rPr>
              <a:t>b]a/</a:t>
            </a:r>
            <a:r>
              <a:rPr lang="en-US" sz="2800" b="1" dirty="0" err="1" smtClean="0">
                <a:solidFill>
                  <a:srgbClr val="002060"/>
                </a:solidFill>
                <a:latin typeface="Preeti" pitchFamily="2" charset="0"/>
              </a:rPr>
              <a:t>fh</a:t>
            </a:r>
            <a:r>
              <a:rPr lang="en-US" sz="2800" b="1" dirty="0" smtClean="0">
                <a:solidFill>
                  <a:srgbClr val="002060"/>
                </a:solidFill>
                <a:latin typeface="Preeti" pitchFamily="2" charset="0"/>
              </a:rPr>
              <a:t> 3nfg</a:t>
            </a:r>
            <a:endParaRPr lang="en-US" sz="2800" b="1" dirty="0">
              <a:solidFill>
                <a:srgbClr val="002060"/>
              </a:solidFill>
              <a:latin typeface="Preeti" pitchFamily="2" charset="0"/>
            </a:endParaRPr>
          </a:p>
        </p:txBody>
      </p:sp>
      <p:pic>
        <p:nvPicPr>
          <p:cNvPr id="1026" name="Picture 2" descr="C:\Users\arai\Desktop\nepal-gov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2725" y="2743200"/>
            <a:ext cx="1200150" cy="11334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886035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04800" y="228601"/>
            <a:ext cx="6248400" cy="762000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hgu0fgfsf] P]</a:t>
            </a:r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ltxfl;s</a:t>
            </a:r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 </a:t>
            </a:r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ljsf;qmdM</a:t>
            </a:r>
            <a:endParaRPr lang="en-US" b="1" u="sng" dirty="0">
              <a:solidFill>
                <a:srgbClr val="C00000"/>
              </a:solidFill>
              <a:latin typeface="Preeti" pitchFamily="2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hgu0fgfsf] P]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ltxfl;s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ljsf;qmdnfO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{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lgofn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]/ x]bf{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ljZjsf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s]lx b]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zx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? h:t}M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af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lnleof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,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lrg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, O{lhK6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cflb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b]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zx?df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k|flrg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;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dodf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hgu0fgf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ePsf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k|df0fx? e]l6G5g .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af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lnleofdf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O{= k"= $)))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,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lrgdf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O{= k"= #)))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/ O{lhK6df O{= k"= @%))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hgu0fgf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ul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Psf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Oltxf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; e]l6G5g\ .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}l6Nosf] cy{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zfZqdf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pNn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]v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ePcg';f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/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ef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tdf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klg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czf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]s ;d|f6sf]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zf;gsfndf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O{= k"= ##) b]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lv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O{= k"= @&amp;) ;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Ddsf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cjlwdf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hgu0fgf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lnOPsf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lyof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h;sf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d"Vo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pB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Zo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/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fHosf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s/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c;'nL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{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nflu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s/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bftfx?sf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;'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rL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tof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/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kfg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"{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lyof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. g]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kfndf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klg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k[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lYjgf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/fo0f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zfxsf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kfnfdf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;}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Goan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lj:tf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/ / /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fHodf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s/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c;'n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{ hgu0fgf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ul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Psf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Oltxf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; e]l6G5g\ . To;}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ul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/ lnlR5jLsfndf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klg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obfsbf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hgu0fgf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ul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Psf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clen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]v e]l6G5 . g]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kfndf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hgu0fgf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lng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sfo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{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yfnlg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;g\ !(!! b]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lv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eP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tfklg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cfw'lgs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j}1flgs hgu0fgf ;g\ !(%@÷%$ b]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lv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Preeti" pitchFamily="2" charset="0"/>
              </a:rPr>
              <a:t>ePsf</a:t>
            </a: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] kfOG5 .</a:t>
            </a:r>
            <a:endParaRPr lang="en-US" sz="3600" b="1" dirty="0">
              <a:solidFill>
                <a:srgbClr val="7030A0"/>
              </a:solidFill>
              <a:latin typeface="Preeti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90319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228601"/>
            <a:ext cx="4419600" cy="533400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hgu0fgfsf </a:t>
            </a:r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ljlwx?M</a:t>
            </a:r>
            <a:endParaRPr lang="en-US" b="1" u="sng" dirty="0">
              <a:solidFill>
                <a:srgbClr val="C00000"/>
              </a:solidFill>
              <a:latin typeface="Preeti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14400" y="1676400"/>
            <a:ext cx="8077200" cy="50292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hgu0fgf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d'Votof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tLg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tYosf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cfwf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lnOG5M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jf:tljs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pkl:ytL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ljlw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people count 		where they found)</a:t>
            </a:r>
            <a:endParaRPr lang="en-US" sz="3600" b="1" dirty="0" smtClean="0">
              <a:solidFill>
                <a:srgbClr val="00206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: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yfoL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a;f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af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;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ljlw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 People Count at 	There Permanent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Resodent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sz="3600" b="1" dirty="0" smtClean="0">
              <a:solidFill>
                <a:srgbClr val="00206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kl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dfhL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{t :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yfoL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a;f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af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;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ljlw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 Place of 	Usual Resident )</a:t>
            </a:r>
            <a:endParaRPr lang="en-US" sz="3600" b="1" dirty="0">
              <a:solidFill>
                <a:srgbClr val="002060"/>
              </a:solidFill>
              <a:latin typeface="Preeti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2409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:blinds/>
      </p:transition>
    </mc:Choice>
    <mc:Fallback>
      <p:transition spd="slow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152401"/>
            <a:ext cx="7898022" cy="685800"/>
          </a:xfrm>
        </p:spPr>
        <p:txBody>
          <a:bodyPr/>
          <a:lstStyle/>
          <a:p>
            <a:pPr algn="just"/>
            <a:r>
              <a:rPr lang="en-US" sz="4400" b="1" u="sng" dirty="0" smtClean="0">
                <a:solidFill>
                  <a:srgbClr val="C00000"/>
                </a:solidFill>
                <a:latin typeface="Preeti" pitchFamily="2" charset="0"/>
              </a:rPr>
              <a:t>hgu0fgfsf </a:t>
            </a:r>
            <a:r>
              <a:rPr lang="en-US" sz="4400" b="1" u="sng" dirty="0" err="1" smtClean="0">
                <a:solidFill>
                  <a:srgbClr val="C00000"/>
                </a:solidFill>
                <a:latin typeface="Preeti" pitchFamily="2" charset="0"/>
              </a:rPr>
              <a:t>kmfO</a:t>
            </a:r>
            <a:r>
              <a:rPr lang="en-US" sz="4400" b="1" u="sng" dirty="0" smtClean="0">
                <a:solidFill>
                  <a:srgbClr val="C00000"/>
                </a:solidFill>
                <a:latin typeface="Preeti" pitchFamily="2" charset="0"/>
              </a:rPr>
              <a:t>{</a:t>
            </a:r>
            <a:r>
              <a:rPr lang="en-US" sz="4400" b="1" u="sng" dirty="0" err="1" smtClean="0">
                <a:solidFill>
                  <a:srgbClr val="C00000"/>
                </a:solidFill>
                <a:latin typeface="Preeti" pitchFamily="2" charset="0"/>
              </a:rPr>
              <a:t>bfx?M</a:t>
            </a:r>
            <a:endParaRPr lang="en-US" sz="4400" b="1" u="sng" dirty="0">
              <a:solidFill>
                <a:srgbClr val="C00000"/>
              </a:solidFill>
              <a:latin typeface="Preeti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09600" y="990600"/>
            <a:ext cx="8305800" cy="563880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hg;+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Vofsf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ljt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/0f, d[To',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k|hgg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\,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a;fOF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;/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fO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agf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}6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cflb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af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/] 	;'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rgf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;+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sng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dBt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ub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{5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h'g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hg;f+lVosLo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ljZn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ifgsf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	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nflu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ckl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xfo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 5 .</a:t>
            </a:r>
          </a:p>
          <a:p>
            <a:pPr algn="just">
              <a:buFont typeface="Wingdings" pitchFamily="2" charset="2"/>
              <a:buChar char="v"/>
            </a:pP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hg;+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Vofsf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k]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zfut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}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wf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lus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:t/, ;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fIf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tfsf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:t/, ;f+:s[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lts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	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ljz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iftfx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?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cflbsf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af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;'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rgf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k|fKt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x'G5 .</a:t>
            </a:r>
          </a:p>
          <a:p>
            <a:pPr algn="just">
              <a:buFont typeface="Wingdings" pitchFamily="2" charset="2"/>
              <a:buChar char="v"/>
            </a:pP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o;af6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k|fKt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tYof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ª\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ssf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cfwf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lhjg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DjlGw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tflnsfx?sf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	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lgdf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{0f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 ;lsG5 .</a:t>
            </a:r>
          </a:p>
          <a:p>
            <a:pPr algn="just">
              <a:buFont typeface="Wingdings" pitchFamily="2" charset="2"/>
              <a:buChar char="v"/>
            </a:pP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hg;+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Vof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/ ;|f]t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tyf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fwgsf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cg'kft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ktfnufO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of]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hgf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th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'{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	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 ;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xof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]u k'Ub5 .</a:t>
            </a:r>
          </a:p>
          <a:p>
            <a:pPr algn="just">
              <a:buFont typeface="Wingdings" pitchFamily="2" charset="2"/>
              <a:buChar char="v"/>
            </a:pP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o;af6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k|fKt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tYof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ª\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ssf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cfwf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df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cGt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/fli6«o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t'ngfTds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	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cWoog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{ ;</a:t>
            </a:r>
            <a:r>
              <a:rPr lang="en-US" sz="3600" b="1" dirty="0" err="1" smtClean="0">
                <a:solidFill>
                  <a:srgbClr val="002060"/>
                </a:solidFill>
                <a:latin typeface="Preeti" pitchFamily="2" charset="0"/>
              </a:rPr>
              <a:t>lhnf</a:t>
            </a:r>
            <a:r>
              <a:rPr lang="en-US" sz="3600" b="1" dirty="0" smtClean="0">
                <a:solidFill>
                  <a:srgbClr val="002060"/>
                </a:solidFill>
                <a:latin typeface="Preeti" pitchFamily="2" charset="0"/>
              </a:rPr>
              <a:t>] x'G5 .</a:t>
            </a:r>
            <a:endParaRPr lang="en-US" sz="3600" b="1" dirty="0">
              <a:solidFill>
                <a:srgbClr val="002060"/>
              </a:solidFill>
              <a:latin typeface="Preeti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70357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43000" y="14748"/>
            <a:ext cx="7117180" cy="655045"/>
          </a:xfrm>
        </p:spPr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hg;+</a:t>
            </a:r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VofnfO</a:t>
            </a:r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{ </a:t>
            </a:r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k|efj</a:t>
            </a:r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 </a:t>
            </a:r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kfg</a:t>
            </a:r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]{ </a:t>
            </a:r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tTjx?M</a:t>
            </a:r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 </a:t>
            </a:r>
            <a:endParaRPr lang="en-US" b="1" u="sng" dirty="0">
              <a:solidFill>
                <a:srgbClr val="C00000"/>
              </a:solidFill>
              <a:latin typeface="Preeti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8305800" cy="5715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4400" b="1" u="sng" dirty="0" err="1" smtClean="0">
                <a:solidFill>
                  <a:srgbClr val="002060"/>
                </a:solidFill>
                <a:latin typeface="Preeti" pitchFamily="2" charset="0"/>
              </a:rPr>
              <a:t>k|fs</a:t>
            </a:r>
            <a:r>
              <a:rPr lang="en-US" sz="4400" b="1" u="sng" dirty="0" smtClean="0">
                <a:solidFill>
                  <a:srgbClr val="002060"/>
                </a:solidFill>
                <a:latin typeface="Preeti" pitchFamily="2" charset="0"/>
              </a:rPr>
              <a:t>[</a:t>
            </a:r>
            <a:r>
              <a:rPr lang="en-US" sz="4400" b="1" u="sng" dirty="0" err="1" smtClean="0">
                <a:solidFill>
                  <a:srgbClr val="002060"/>
                </a:solidFill>
                <a:latin typeface="Preeti" pitchFamily="2" charset="0"/>
              </a:rPr>
              <a:t>lts</a:t>
            </a:r>
            <a:r>
              <a:rPr lang="en-US" sz="4400" b="1" u="sng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4400" b="1" u="sng" dirty="0" err="1" smtClean="0">
                <a:solidFill>
                  <a:srgbClr val="002060"/>
                </a:solidFill>
                <a:latin typeface="Preeti" pitchFamily="2" charset="0"/>
              </a:rPr>
              <a:t>tTjM</a:t>
            </a:r>
            <a:endParaRPr lang="en-US" sz="3200" b="1" u="sng" dirty="0" smtClean="0">
              <a:solidFill>
                <a:srgbClr val="00206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hGd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(Birth )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d[To' 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 Death )</a:t>
            </a:r>
          </a:p>
          <a:p>
            <a:pPr>
              <a:buFont typeface="Wingdings" pitchFamily="2" charset="2"/>
              <a:buChar char="Ø"/>
            </a:pPr>
            <a:endParaRPr lang="en-US" sz="32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u="sng" dirty="0" smtClean="0">
                <a:solidFill>
                  <a:srgbClr val="002060"/>
                </a:solidFill>
                <a:latin typeface="Preeti" pitchFamily="2" charset="0"/>
                <a:cs typeface="Times New Roman" pitchFamily="18" charset="0"/>
              </a:rPr>
              <a:t>s[ltd </a:t>
            </a:r>
            <a:r>
              <a:rPr lang="en-US" sz="4800" b="1" u="sng" dirty="0" err="1" smtClean="0">
                <a:solidFill>
                  <a:srgbClr val="002060"/>
                </a:solidFill>
                <a:latin typeface="Preeti" pitchFamily="2" charset="0"/>
                <a:cs typeface="Times New Roman" pitchFamily="18" charset="0"/>
              </a:rPr>
              <a:t>tTjM</a:t>
            </a:r>
            <a:endParaRPr lang="en-US" sz="3200" b="1" u="sng" dirty="0" smtClean="0">
              <a:solidFill>
                <a:srgbClr val="002060"/>
              </a:solidFill>
              <a:latin typeface="Preeti" pitchFamily="2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a;fOF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;/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fO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 Migration )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05371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90600" y="76200"/>
            <a:ext cx="7136022" cy="502645"/>
          </a:xfrm>
        </p:spPr>
        <p:txBody>
          <a:bodyPr/>
          <a:lstStyle/>
          <a:p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ltj</a:t>
            </a:r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| hg;+</a:t>
            </a:r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Vof</a:t>
            </a:r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 j[</a:t>
            </a:r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lWbsf</a:t>
            </a:r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 c;/</a:t>
            </a:r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x?M</a:t>
            </a:r>
            <a:endParaRPr lang="en-US" u="sng" dirty="0">
              <a:solidFill>
                <a:srgbClr val="C0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38200" y="609600"/>
            <a:ext cx="8153400" cy="6248400"/>
          </a:xfrm>
        </p:spPr>
        <p:txBody>
          <a:bodyPr>
            <a:normAutofit/>
          </a:bodyPr>
          <a:lstStyle/>
          <a:p>
            <a:endParaRPr lang="en-US" dirty="0" smtClean="0"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Preeti" pitchFamily="2" charset="0"/>
              </a:rPr>
              <a:t> </a:t>
            </a: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: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jf:Yo</a:t>
            </a: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 / :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jf:Yo</a:t>
            </a: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 ;]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jfx?df</a:t>
            </a: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 kg]{ c;/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x?M</a:t>
            </a:r>
            <a:endParaRPr lang="en-US" sz="4400" dirty="0" smtClean="0">
              <a:solidFill>
                <a:srgbClr val="7030A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vfBGg</a:t>
            </a: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 / 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kf</a:t>
            </a: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]if0fdf kg]{ c;/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x?M</a:t>
            </a:r>
            <a:endParaRPr lang="en-US" sz="4400" dirty="0" smtClean="0">
              <a:solidFill>
                <a:srgbClr val="7030A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lzIff</a:t>
            </a: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 If]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qdf</a:t>
            </a: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 kg]{ c;/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x?M</a:t>
            </a:r>
            <a:endParaRPr lang="en-US" sz="4400" dirty="0" smtClean="0">
              <a:solidFill>
                <a:srgbClr val="7030A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jftfj</a:t>
            </a: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/0f / 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k|fs</a:t>
            </a: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[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lts</a:t>
            </a: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 If]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qdf</a:t>
            </a:r>
            <a:r>
              <a:rPr lang="en-US" sz="4400" dirty="0" smtClean="0">
                <a:solidFill>
                  <a:srgbClr val="7030A0"/>
                </a:solidFill>
                <a:latin typeface="Preeti" pitchFamily="2" charset="0"/>
              </a:rPr>
              <a:t>  kg]{ c;/</a:t>
            </a:r>
            <a:r>
              <a:rPr lang="en-US" sz="4400" dirty="0" err="1" smtClean="0">
                <a:solidFill>
                  <a:srgbClr val="7030A0"/>
                </a:solidFill>
                <a:latin typeface="Preeti" pitchFamily="2" charset="0"/>
              </a:rPr>
              <a:t>x?M</a:t>
            </a:r>
            <a:endParaRPr lang="en-US" sz="3600" dirty="0" smtClean="0">
              <a:solidFill>
                <a:srgbClr val="7030A0"/>
              </a:solidFill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>
              <a:latin typeface="Preeti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42175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"/>
            <a:ext cx="7059822" cy="502645"/>
          </a:xfrm>
        </p:spPr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hg;+</a:t>
            </a:r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Vof</a:t>
            </a:r>
            <a:r>
              <a:rPr lang="en-US" b="1" u="sng" dirty="0" smtClean="0">
                <a:solidFill>
                  <a:srgbClr val="C00000"/>
                </a:solidFill>
                <a:latin typeface="Preeti" pitchFamily="2" charset="0"/>
              </a:rPr>
              <a:t> lgoGq0fsf </a:t>
            </a:r>
            <a:r>
              <a:rPr lang="en-US" b="1" u="sng" dirty="0" err="1" smtClean="0">
                <a:solidFill>
                  <a:srgbClr val="C00000"/>
                </a:solidFill>
                <a:latin typeface="Preeti" pitchFamily="2" charset="0"/>
              </a:rPr>
              <a:t>pkfox?M</a:t>
            </a:r>
            <a:endParaRPr lang="en-US" u="sng" dirty="0">
              <a:solidFill>
                <a:srgbClr val="C0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09600" y="533400"/>
            <a:ext cx="8305800" cy="62484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2800" smtClean="0">
                <a:solidFill>
                  <a:srgbClr val="002060"/>
                </a:solidFill>
                <a:latin typeface="Preeti" pitchFamily="2" charset="0"/>
              </a:rPr>
              <a:t>r]tgfsf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ljsf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dlxnf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zzlSts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/0f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pko'St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;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dodf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ljjfx</a:t>
            </a:r>
            <a:endParaRPr lang="en-US" sz="2800" dirty="0" smtClean="0">
              <a:solidFill>
                <a:srgbClr val="00206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kl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jf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/ of]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hgf</a:t>
            </a:r>
            <a:endParaRPr lang="en-US" sz="2800" dirty="0" smtClean="0">
              <a:solidFill>
                <a:srgbClr val="00206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bG8 / k'/: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sf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sf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]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Joj:yf</a:t>
            </a:r>
            <a:endParaRPr lang="en-US" sz="2800" dirty="0" smtClean="0">
              <a:solidFill>
                <a:srgbClr val="00206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hg;+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Vof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lzIff</a:t>
            </a:r>
            <a:endParaRPr lang="en-US" sz="2800" dirty="0" smtClean="0">
              <a:solidFill>
                <a:srgbClr val="00206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kfl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/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jfl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/s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lhjg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lzIff</a:t>
            </a:r>
            <a:endParaRPr lang="en-US" sz="2800" dirty="0" smtClean="0">
              <a:solidFill>
                <a:srgbClr val="00206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dft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[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lzz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' :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jf:Yo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;]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jf</a:t>
            </a:r>
            <a:endParaRPr lang="en-US" sz="2800" dirty="0" smtClean="0">
              <a:solidFill>
                <a:srgbClr val="00206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k|hgg</a:t>
            </a: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 :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jf:Yo</a:t>
            </a:r>
            <a:endParaRPr lang="en-US" sz="2800" dirty="0" smtClean="0">
              <a:solidFill>
                <a:srgbClr val="002060"/>
              </a:solidFill>
              <a:latin typeface="Preeti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2060"/>
                </a:solidFill>
                <a:latin typeface="Preeti" pitchFamily="2" charset="0"/>
              </a:rPr>
              <a:t>of}g </a:t>
            </a:r>
            <a:r>
              <a:rPr lang="en-US" sz="2800" dirty="0" err="1" smtClean="0">
                <a:solidFill>
                  <a:srgbClr val="002060"/>
                </a:solidFill>
                <a:latin typeface="Preeti" pitchFamily="2" charset="0"/>
              </a:rPr>
              <a:t>lzIff</a:t>
            </a:r>
            <a:endParaRPr lang="en-US" sz="2800" dirty="0" smtClean="0">
              <a:solidFill>
                <a:srgbClr val="002060"/>
              </a:solidFill>
              <a:latin typeface="Preeti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452082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 tmFilter="0,0; .5, 1; 1, 1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tmFilter="0,0; .5, 1; 1, 1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 tmFilter="0,0; .5, 1; 1, 1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 tmFilter="0,0; .5, 1; 1, 1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52401"/>
            <a:ext cx="7269580" cy="914399"/>
          </a:xfrm>
        </p:spPr>
        <p:txBody>
          <a:bodyPr/>
          <a:lstStyle/>
          <a:p>
            <a:pPr algn="ctr"/>
            <a:r>
              <a:rPr lang="en-US" sz="8800" b="1" dirty="0" err="1" smtClean="0">
                <a:latin typeface="Preeti" pitchFamily="2" charset="0"/>
              </a:rPr>
              <a:t>wGojfb</a:t>
            </a:r>
            <a:r>
              <a:rPr lang="en-US" sz="8800" b="1" dirty="0" smtClean="0">
                <a:latin typeface="Preeti" pitchFamily="2" charset="0"/>
              </a:rPr>
              <a:t> Û</a:t>
            </a:r>
            <a:endParaRPr lang="en-US" sz="8800" b="1" dirty="0">
              <a:latin typeface="Preeti" pitchFamily="2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04800" y="914400"/>
            <a:ext cx="8686800" cy="5334000"/>
          </a:xfrm>
        </p:spPr>
        <p:txBody>
          <a:bodyPr/>
          <a:lstStyle/>
          <a:p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Df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]/f] t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eGg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s'/f ;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lsof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],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tkfO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{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sf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;f]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Wg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' kg]{ s]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xL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af+sL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lyof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sz="4000" b="1" dirty="0" err="1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ls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&lt;&lt;&lt;&lt;&lt;</a:t>
            </a:r>
          </a:p>
          <a:p>
            <a:endParaRPr lang="en-US" dirty="0"/>
          </a:p>
        </p:txBody>
      </p:sp>
      <p:pic>
        <p:nvPicPr>
          <p:cNvPr id="1026" name="Picture 2" descr="C:\Users\arai\Desktop\imagesCA5BMXM0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90800"/>
            <a:ext cx="4343400" cy="3352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rai\Desktop\imagesCARM1EZQ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590800"/>
            <a:ext cx="4495800" cy="34194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673920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90600" y="76200"/>
            <a:ext cx="7123080" cy="533400"/>
          </a:xfrm>
        </p:spPr>
        <p:txBody>
          <a:bodyPr/>
          <a:lstStyle/>
          <a:p>
            <a:pPr algn="ctr"/>
            <a:r>
              <a:rPr lang="en-US" sz="4800" b="1" dirty="0" smtClean="0">
                <a:latin typeface="Preeti" pitchFamily="2" charset="0"/>
              </a:rPr>
              <a:t>hg;+</a:t>
            </a:r>
            <a:r>
              <a:rPr lang="en-US" sz="4800" b="1" dirty="0" err="1" smtClean="0">
                <a:latin typeface="Preeti" pitchFamily="2" charset="0"/>
              </a:rPr>
              <a:t>Vof</a:t>
            </a:r>
            <a:endParaRPr lang="en-US" sz="4800" b="1" dirty="0">
              <a:latin typeface="Preeti" pitchFamily="2" charset="0"/>
            </a:endParaRPr>
          </a:p>
        </p:txBody>
      </p:sp>
      <p:pic>
        <p:nvPicPr>
          <p:cNvPr id="1026" name="Picture 2" descr="C:\Users\arai\Desktop\imagesCAMU2PU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548" y="1295400"/>
            <a:ext cx="3871452" cy="253565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arai\Desktop\imagesCAHVDA2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556" y="3831059"/>
            <a:ext cx="3638443" cy="30195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rai\Desktop\imagesCA0I6WKC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1" y="4034225"/>
            <a:ext cx="2588796" cy="2821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rai\Desktop\imagesCAO6Y7W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1" y="1295400"/>
            <a:ext cx="2757948" cy="25495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rai\Desktop\imagesCA2ZBHBR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831059"/>
            <a:ext cx="2990957" cy="30269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user\Desktop\picture for ppt\download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1295400"/>
            <a:ext cx="2466975" cy="2667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412006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219200" y="76200"/>
            <a:ext cx="7117180" cy="1219200"/>
          </a:xfrm>
        </p:spPr>
        <p:txBody>
          <a:bodyPr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latin typeface="Preeti" pitchFamily="2" charset="0"/>
              </a:rPr>
              <a:t>kl</a:t>
            </a:r>
            <a:r>
              <a:rPr lang="en-US" b="1" dirty="0" smtClean="0">
                <a:solidFill>
                  <a:schemeClr val="tx1"/>
                </a:solidFill>
                <a:latin typeface="Preeti" pitchFamily="2" charset="0"/>
              </a:rPr>
              <a:t>/</a:t>
            </a:r>
            <a:r>
              <a:rPr lang="en-US" b="1" dirty="0" err="1" smtClean="0">
                <a:solidFill>
                  <a:schemeClr val="tx1"/>
                </a:solidFill>
                <a:latin typeface="Preeti" pitchFamily="2" charset="0"/>
              </a:rPr>
              <a:t>ro</a:t>
            </a:r>
            <a:endParaRPr lang="en-US" b="1" dirty="0">
              <a:solidFill>
                <a:schemeClr val="tx1"/>
              </a:solidFill>
              <a:latin typeface="Preeti" pitchFamily="2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762000" y="1447800"/>
            <a:ext cx="8001000" cy="5181600"/>
          </a:xfrm>
        </p:spPr>
        <p:txBody>
          <a:bodyPr>
            <a:normAutofit lnSpcReduction="10000"/>
          </a:bodyPr>
          <a:lstStyle/>
          <a:p>
            <a:r>
              <a:rPr lang="en-US" sz="64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!_ hg;+</a:t>
            </a:r>
            <a:r>
              <a:rPr lang="en-US" sz="64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Vofsf</a:t>
            </a:r>
            <a:r>
              <a:rPr lang="en-US" sz="64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] cy{ / </a:t>
            </a:r>
            <a:r>
              <a:rPr lang="en-US" sz="64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kl</a:t>
            </a:r>
            <a:r>
              <a:rPr lang="en-US" sz="64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/</a:t>
            </a:r>
            <a:r>
              <a:rPr lang="en-US" sz="64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efiffM</a:t>
            </a:r>
            <a:endParaRPr lang="en-US" sz="6400" b="1" dirty="0" smtClean="0">
              <a:solidFill>
                <a:schemeClr val="accent5">
                  <a:lumMod val="75000"/>
                </a:schemeClr>
              </a:solidFill>
              <a:latin typeface="Preeti" pitchFamily="2" charset="0"/>
            </a:endParaRPr>
          </a:p>
          <a:p>
            <a:pPr marL="571500" indent="-571500" algn="just">
              <a:buFont typeface="Wingdings" pitchFamily="2" charset="2"/>
              <a:buChar char="q"/>
            </a:pPr>
            <a:r>
              <a:rPr lang="en-US" sz="3600" b="1" dirty="0" smtClean="0">
                <a:solidFill>
                  <a:srgbClr val="7030A0"/>
                </a:solidFill>
                <a:latin typeface="Preeti" pitchFamily="2" charset="0"/>
              </a:rPr>
              <a:t>	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lglZrt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ef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}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uf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lns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If]q 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leq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a;f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af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; 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ug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]{ 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dflg;x?sf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;+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VofnfO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{ To; 7fpFsf] hg;+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Vof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   	elgG5 .</a:t>
            </a:r>
          </a:p>
          <a:p>
            <a:pPr marL="571500" indent="-571500" algn="just"/>
            <a:endParaRPr lang="en-US" sz="3600" b="1" dirty="0" smtClean="0">
              <a:solidFill>
                <a:schemeClr val="accent6">
                  <a:lumMod val="75000"/>
                </a:schemeClr>
              </a:solidFill>
              <a:latin typeface="Preeti" pitchFamily="2" charset="0"/>
            </a:endParaRPr>
          </a:p>
          <a:p>
            <a:pPr algn="just"/>
            <a:endParaRPr lang="en-US" sz="2800" b="1" dirty="0" smtClean="0">
              <a:solidFill>
                <a:srgbClr val="7030A0"/>
              </a:solidFill>
              <a:latin typeface="Preeti" pitchFamily="2" charset="0"/>
            </a:endParaRPr>
          </a:p>
          <a:p>
            <a:pPr algn="just"/>
            <a:endParaRPr lang="en-US" sz="2800" b="1" dirty="0" smtClean="0">
              <a:solidFill>
                <a:srgbClr val="7030A0"/>
              </a:solidFill>
              <a:latin typeface="Preeti" pitchFamily="2" charset="0"/>
            </a:endParaRPr>
          </a:p>
          <a:p>
            <a:r>
              <a:rPr lang="en-US" dirty="0">
                <a:latin typeface="Preeti" pitchFamily="2" charset="0"/>
              </a:rPr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18205491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76200"/>
            <a:ext cx="7117180" cy="83820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@_ hg;+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Vofsf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dxTj</a:t>
            </a:r>
            <a:endParaRPr lang="en-US" sz="3600" b="1" dirty="0">
              <a:solidFill>
                <a:schemeClr val="accent5">
                  <a:lumMod val="75000"/>
                </a:schemeClr>
              </a:solidFill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609600" y="1219200"/>
            <a:ext cx="8305800" cy="4038600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b]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zsf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gLlt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tyf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sfo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{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qmdx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?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th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'{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df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ug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{ 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b]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zsf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ljsf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;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lgdf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{0fsf]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nflu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cfjZos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hgzlStsf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n]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vfhf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vf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ug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{.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pknaw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;|f]t / ;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fwgsf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kl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/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rfng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ul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/ b]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znfO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{ ;d[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Wb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agfpg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hgug0ff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sfo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{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nfO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{ </a:t>
            </a:r>
            <a:r>
              <a:rPr lang="en-US" sz="4600" b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k|efjsf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/L </a:t>
            </a:r>
            <a:r>
              <a:rPr lang="en-US" sz="46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agfpg</a:t>
            </a:r>
            <a:r>
              <a:rPr lang="en-US" sz="46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.</a:t>
            </a:r>
          </a:p>
          <a:p>
            <a:pPr marL="342900" indent="-342900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/>
            </a:r>
            <a:b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</a:b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88239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76200"/>
            <a:ext cx="7117180" cy="533400"/>
          </a:xfrm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#_ g]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kfnsf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] hg;+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Vofsf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ljz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]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  <a:latin typeface="Preeti" pitchFamily="2" charset="0"/>
              </a:rPr>
              <a:t>iftfx?M</a:t>
            </a:r>
            <a:endParaRPr lang="en-US" b="1" dirty="0">
              <a:solidFill>
                <a:schemeClr val="accent5">
                  <a:lumMod val="75000"/>
                </a:schemeClr>
              </a:solidFill>
              <a:latin typeface="Preeti" pitchFamily="2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609600"/>
            <a:ext cx="8001000" cy="6019800"/>
          </a:xfrm>
        </p:spPr>
        <p:txBody>
          <a:bodyPr>
            <a:no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hg;+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Vofsf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ljzfn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cfsf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/ 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pRr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hg;+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Vof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j[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lWbb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/ 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hg;+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Vofsf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ljt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/0fdf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c;dfgtf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hg3gTjdf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c;dfgtf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o'jf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hg;+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Vofsf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jfx'Notf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dlxnfx?sf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jfx'Notf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pRr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k|hgg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\ b/ 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36\bf] d[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To'b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/ 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ljjfxsf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Jokstf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pRr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cfl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&gt;t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cg'kft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;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fIf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/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tf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k|ltztdf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sdL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&gt;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dzlStsf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]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jfx'Notf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Preeti" pitchFamily="2" charset="0"/>
              </a:rPr>
              <a:t> .</a:t>
            </a:r>
            <a:endParaRPr lang="en-US" dirty="0">
              <a:latin typeface="Preeti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58961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90600" y="76200"/>
            <a:ext cx="7212222" cy="762000"/>
          </a:xfrm>
        </p:spPr>
        <p:txBody>
          <a:bodyPr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Preeti" pitchFamily="2" charset="0"/>
              </a:rPr>
              <a:t>ljZjsf</a:t>
            </a:r>
            <a:r>
              <a:rPr lang="en-US" sz="3600" b="1" dirty="0" smtClean="0">
                <a:solidFill>
                  <a:schemeClr val="tx1"/>
                </a:solidFill>
                <a:latin typeface="Preeti" pitchFamily="2" charset="0"/>
              </a:rPr>
              <a:t>] hg;+</a:t>
            </a:r>
            <a:r>
              <a:rPr lang="en-US" sz="3600" b="1" dirty="0" err="1" smtClean="0">
                <a:solidFill>
                  <a:schemeClr val="tx1"/>
                </a:solidFill>
                <a:latin typeface="Preeti" pitchFamily="2" charset="0"/>
              </a:rPr>
              <a:t>Vof</a:t>
            </a:r>
            <a:r>
              <a:rPr lang="en-US" sz="3600" b="1" dirty="0" smtClean="0">
                <a:solidFill>
                  <a:schemeClr val="tx1"/>
                </a:solidFill>
                <a:latin typeface="Preeti" pitchFamily="2" charset="0"/>
              </a:rPr>
              <a:t> l:ylt</a:t>
            </a:r>
            <a:endParaRPr lang="en-US" sz="3600" b="1" dirty="0">
              <a:solidFill>
                <a:schemeClr val="tx1"/>
              </a:solidFill>
              <a:latin typeface="Preeti" pitchFamily="2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914400"/>
          <a:ext cx="8153400" cy="594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/>
                <a:gridCol w="2717800"/>
                <a:gridCol w="2717800"/>
              </a:tblGrid>
              <a:tr h="42454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jif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latin typeface="Preeti" pitchFamily="2" charset="0"/>
                        </a:rPr>
                        <a:t>{</a:t>
                      </a:r>
                      <a:endParaRPr lang="en-US" sz="2000" dirty="0">
                        <a:solidFill>
                          <a:srgbClr val="FF000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hg;+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Vof</a:t>
                      </a:r>
                      <a:endParaRPr lang="en-US" sz="2000" b="1" kern="1200" dirty="0" smtClean="0">
                        <a:solidFill>
                          <a:srgbClr val="FF0000"/>
                        </a:solidFill>
                        <a:latin typeface="Preeti" pitchFamily="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j[</a:t>
                      </a:r>
                      <a:r>
                        <a:rPr lang="en-US" sz="2000" b="1" kern="1200" dirty="0" err="1" smtClean="0">
                          <a:solidFill>
                            <a:srgbClr val="FF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lWbb</a:t>
                      </a:r>
                      <a:r>
                        <a:rPr lang="en-US" sz="2000" b="1" kern="1200" dirty="0" smtClean="0">
                          <a:solidFill>
                            <a:srgbClr val="FF0000"/>
                          </a:solidFill>
                          <a:latin typeface="Preeti" pitchFamily="2" charset="0"/>
                          <a:ea typeface="+mn-ea"/>
                          <a:cs typeface="+mn-cs"/>
                        </a:rPr>
                        <a:t>/</a:t>
                      </a: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!))))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BC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 – !)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nfv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–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%)))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BC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%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nfv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 – !) s/f]8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–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)=@% ca{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–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!^%)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)=%)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 ca{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)=!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!&amp;%)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)=&amp;) ca{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)=#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!*)$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!=) ca{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)=%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!(@&amp;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@=) ca{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!=)&amp;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!(*&amp;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%=) ca{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!=^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!(((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^=) ca{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!=%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@)!!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&amp;=) ca{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!=@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@)!@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&amp;=)% ca{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!=@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@)!^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&amp;=$!* ca{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!=@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4245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@)!&amp; </a:t>
                      </a: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AD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&amp;=%) ca{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!=@</a:t>
                      </a:r>
                      <a:endParaRPr lang="en-US" sz="2000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833289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Preeti" pitchFamily="2" charset="0"/>
              </a:rPr>
              <a:t>ljZjsf</a:t>
            </a:r>
            <a:r>
              <a:rPr lang="en-US" sz="4000" b="1" dirty="0" smtClean="0">
                <a:solidFill>
                  <a:srgbClr val="FF0000"/>
                </a:solidFill>
                <a:latin typeface="Preeti" pitchFamily="2" charset="0"/>
              </a:rPr>
              <a:t>] hg;+</a:t>
            </a:r>
            <a:r>
              <a:rPr lang="en-US" sz="4000" b="1" dirty="0" err="1" smtClean="0">
                <a:solidFill>
                  <a:srgbClr val="FF0000"/>
                </a:solidFill>
                <a:latin typeface="Preeti" pitchFamily="2" charset="0"/>
              </a:rPr>
              <a:t>Vof</a:t>
            </a:r>
            <a:r>
              <a:rPr lang="en-US" sz="4000" b="1" dirty="0" smtClean="0">
                <a:solidFill>
                  <a:srgbClr val="FF0000"/>
                </a:solidFill>
                <a:latin typeface="Preeti" pitchFamily="2" charset="0"/>
              </a:rPr>
              <a:t> l:yltM</a:t>
            </a:r>
            <a:endParaRPr lang="en-US" sz="4000" b="1" dirty="0">
              <a:solidFill>
                <a:srgbClr val="FF0000"/>
              </a:solidFill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b="1" dirty="0" err="1" smtClean="0">
                <a:latin typeface="Preeti" pitchFamily="2" charset="0"/>
              </a:rPr>
              <a:t>s'n</a:t>
            </a:r>
            <a:r>
              <a:rPr lang="en-US" sz="3600" b="1" dirty="0" smtClean="0">
                <a:latin typeface="Preeti" pitchFamily="2" charset="0"/>
              </a:rPr>
              <a:t> hg;+</a:t>
            </a:r>
            <a:r>
              <a:rPr lang="en-US" sz="3600" b="1" dirty="0" err="1" smtClean="0">
                <a:latin typeface="Preeti" pitchFamily="2" charset="0"/>
              </a:rPr>
              <a:t>VofM</a:t>
            </a:r>
            <a:r>
              <a:rPr lang="en-US" sz="3600" b="1" dirty="0" smtClean="0">
                <a:latin typeface="Preeti" pitchFamily="2" charset="0"/>
              </a:rPr>
              <a:t> &amp;^#$**$())</a:t>
            </a:r>
          </a:p>
          <a:p>
            <a:r>
              <a:rPr lang="en-US" sz="3600" b="1" dirty="0" smtClean="0">
                <a:latin typeface="Preeti" pitchFamily="2" charset="0"/>
              </a:rPr>
              <a:t> hg;+</a:t>
            </a:r>
            <a:r>
              <a:rPr lang="en-US" sz="3600" b="1" dirty="0" err="1" smtClean="0">
                <a:latin typeface="Preeti" pitchFamily="2" charset="0"/>
              </a:rPr>
              <a:t>Vofsf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cfwf</a:t>
            </a:r>
            <a:r>
              <a:rPr lang="en-US" sz="3600" b="1" dirty="0" smtClean="0">
                <a:latin typeface="Preeti" pitchFamily="2" charset="0"/>
              </a:rPr>
              <a:t>/</a:t>
            </a:r>
            <a:r>
              <a:rPr lang="en-US" sz="3600" b="1" dirty="0" err="1" smtClean="0">
                <a:latin typeface="Preeti" pitchFamily="2" charset="0"/>
              </a:rPr>
              <a:t>df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k|d'v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ltg</a:t>
            </a:r>
            <a:r>
              <a:rPr lang="en-US" sz="3600" b="1" dirty="0" smtClean="0">
                <a:latin typeface="Preeti" pitchFamily="2" charset="0"/>
              </a:rPr>
              <a:t> 7'nf /fi6«x?M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rfOgfM</a:t>
            </a:r>
            <a:r>
              <a:rPr lang="en-US" sz="3600" b="1" dirty="0" smtClean="0">
                <a:latin typeface="Preeti" pitchFamily="2" charset="0"/>
              </a:rPr>
              <a:t> !$!%!*$^@$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ef</a:t>
            </a:r>
            <a:r>
              <a:rPr lang="en-US" sz="3600" b="1" dirty="0" smtClean="0">
                <a:latin typeface="Preeti" pitchFamily="2" charset="0"/>
              </a:rPr>
              <a:t>/</a:t>
            </a:r>
            <a:r>
              <a:rPr lang="en-US" sz="3600" b="1" dirty="0" err="1" smtClean="0">
                <a:latin typeface="Preeti" pitchFamily="2" charset="0"/>
              </a:rPr>
              <a:t>tM</a:t>
            </a:r>
            <a:r>
              <a:rPr lang="en-US" sz="3600" b="1" dirty="0" smtClean="0">
                <a:latin typeface="Preeti" pitchFamily="2" charset="0"/>
              </a:rPr>
              <a:t> !#%$$@^##^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err="1" smtClean="0">
                <a:latin typeface="Preeti" pitchFamily="2" charset="0"/>
              </a:rPr>
              <a:t>cd</a:t>
            </a:r>
            <a:r>
              <a:rPr lang="en-US" sz="3600" b="1" dirty="0" smtClean="0">
                <a:latin typeface="Preeti" pitchFamily="2" charset="0"/>
              </a:rPr>
              <a:t>]l/</a:t>
            </a:r>
            <a:r>
              <a:rPr lang="en-US" sz="3600" b="1" dirty="0" err="1" smtClean="0">
                <a:latin typeface="Preeti" pitchFamily="2" charset="0"/>
              </a:rPr>
              <a:t>sfM</a:t>
            </a:r>
            <a:r>
              <a:rPr lang="en-US" sz="3600" b="1" dirty="0" smtClean="0">
                <a:latin typeface="Preeti" pitchFamily="2" charset="0"/>
              </a:rPr>
              <a:t> #@^*@%@^^</a:t>
            </a:r>
          </a:p>
          <a:p>
            <a:pPr>
              <a:buFont typeface="Wingdings" pitchFamily="2" charset="2"/>
              <a:buChar char="§"/>
            </a:pPr>
            <a:r>
              <a:rPr lang="en-US" sz="3600" b="1" dirty="0" smtClean="0">
                <a:latin typeface="Preeti" pitchFamily="2" charset="0"/>
              </a:rPr>
              <a:t> ;a}</a:t>
            </a:r>
            <a:r>
              <a:rPr lang="en-US" sz="3600" b="1" dirty="0" err="1" smtClean="0">
                <a:latin typeface="Preeti" pitchFamily="2" charset="0"/>
              </a:rPr>
              <a:t>eGbf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sd</a:t>
            </a:r>
            <a:r>
              <a:rPr lang="en-US" sz="3600" b="1" dirty="0" smtClean="0">
                <a:latin typeface="Preeti" pitchFamily="2" charset="0"/>
              </a:rPr>
              <a:t> hg;+</a:t>
            </a:r>
            <a:r>
              <a:rPr lang="en-US" sz="3600" b="1" dirty="0" err="1" smtClean="0">
                <a:latin typeface="Preeti" pitchFamily="2" charset="0"/>
              </a:rPr>
              <a:t>VofM</a:t>
            </a:r>
            <a:r>
              <a:rPr lang="en-US" sz="3600" b="1" dirty="0" smtClean="0">
                <a:latin typeface="Preeti" pitchFamily="2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xf</a:t>
            </a:r>
            <a:r>
              <a:rPr lang="en-US" sz="3600" b="1" dirty="0" smtClean="0">
                <a:latin typeface="Preeti" pitchFamily="2" charset="0"/>
              </a:rPr>
              <a:t>]</a:t>
            </a:r>
            <a:r>
              <a:rPr lang="en-US" sz="3600" b="1" dirty="0" err="1" smtClean="0">
                <a:latin typeface="Preeti" pitchFamily="2" charset="0"/>
              </a:rPr>
              <a:t>nL</a:t>
            </a:r>
            <a:r>
              <a:rPr lang="en-US" sz="3600" b="1" dirty="0" smtClean="0">
                <a:latin typeface="Preeti" pitchFamily="2" charset="0"/>
              </a:rPr>
              <a:t> ;LM *)! </a:t>
            </a:r>
            <a:r>
              <a:rPr lang="en-US" sz="3600" b="1" dirty="0" err="1" smtClean="0">
                <a:latin typeface="Preeti" pitchFamily="2" charset="0"/>
              </a:rPr>
              <a:t>hgf</a:t>
            </a:r>
            <a:endParaRPr lang="en-US" sz="3600" b="1" dirty="0">
              <a:latin typeface="Preet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382000" cy="838199"/>
          </a:xfrm>
        </p:spPr>
        <p:txBody>
          <a:bodyPr/>
          <a:lstStyle/>
          <a:p>
            <a:pPr algn="ctr"/>
            <a:r>
              <a:rPr lang="en-US" sz="3200" b="1" dirty="0" smtClean="0">
                <a:latin typeface="Preeti" pitchFamily="2" charset="0"/>
              </a:rPr>
              <a:t>g]</a:t>
            </a:r>
            <a:r>
              <a:rPr lang="en-US" sz="3200" b="1" dirty="0" err="1" smtClean="0">
                <a:latin typeface="Preeti" pitchFamily="2" charset="0"/>
              </a:rPr>
              <a:t>kfnsf</a:t>
            </a:r>
            <a:r>
              <a:rPr lang="en-US" sz="3200" b="1" dirty="0" smtClean="0">
                <a:latin typeface="Preeti" pitchFamily="2" charset="0"/>
              </a:rPr>
              <a:t>] hg;+</a:t>
            </a:r>
            <a:r>
              <a:rPr lang="en-US" sz="3200" b="1" dirty="0" err="1" smtClean="0">
                <a:latin typeface="Preeti" pitchFamily="2" charset="0"/>
              </a:rPr>
              <a:t>Vof</a:t>
            </a:r>
            <a:r>
              <a:rPr lang="en-US" sz="3200" b="1" dirty="0" smtClean="0">
                <a:latin typeface="Preeti" pitchFamily="2" charset="0"/>
              </a:rPr>
              <a:t> l:yltM</a:t>
            </a:r>
            <a:endParaRPr lang="en-US" sz="3200" b="1" dirty="0">
              <a:latin typeface="Preeti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397000"/>
          <a:ext cx="8153401" cy="5196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936433"/>
                <a:gridCol w="1019175"/>
                <a:gridCol w="2140268"/>
                <a:gridCol w="1426845"/>
              </a:tblGrid>
              <a:tr h="68899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hgug0ff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jif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{</a:t>
                      </a:r>
                      <a:endParaRPr lang="en-US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s'n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 hg;+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Vof</a:t>
                      </a:r>
                      <a:endParaRPr lang="en-US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j[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lWbb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/</a:t>
                      </a:r>
                      <a:endParaRPr lang="en-US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kl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/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jt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{g</a:t>
                      </a:r>
                      <a:endParaRPr lang="en-US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bf]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Aa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/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x'g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nfUg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] ;do</a:t>
                      </a:r>
                      <a:endParaRPr lang="en-US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3991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1911</a:t>
                      </a:r>
                      <a:endParaRPr lang="en-US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  <a:latin typeface="FONTASY_HIMALI_TT" pitchFamily="82" charset="0"/>
                        </a:rPr>
                        <a:t>5638749</a:t>
                      </a:r>
                      <a:endParaRPr lang="en-US" dirty="0">
                        <a:solidFill>
                          <a:srgbClr val="0070C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–</a:t>
                      </a:r>
                      <a:endParaRPr lang="en-US" dirty="0">
                        <a:solidFill>
                          <a:schemeClr val="tx1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  <a:latin typeface="Preeti" pitchFamily="2" charset="0"/>
                        </a:rPr>
                        <a:t>–</a:t>
                      </a:r>
                      <a:endParaRPr lang="en-US" dirty="0">
                        <a:solidFill>
                          <a:srgbClr val="7030A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  <a:latin typeface="Preeti" pitchFamily="2" charset="0"/>
                        </a:rPr>
                        <a:t>–</a:t>
                      </a:r>
                      <a:endParaRPr lang="en-US" dirty="0">
                        <a:solidFill>
                          <a:srgbClr val="00B0F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3991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1920</a:t>
                      </a:r>
                      <a:endParaRPr lang="en-US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  <a:latin typeface="FONTASY_HIMALI_TT" pitchFamily="82" charset="0"/>
                        </a:rPr>
                        <a:t>5573788</a:t>
                      </a:r>
                      <a:endParaRPr lang="en-US" dirty="0">
                        <a:solidFill>
                          <a:srgbClr val="0070C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–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FONTASY_HIMALI_TT" pitchFamily="82" charset="0"/>
                        </a:rPr>
                        <a:t>0=13</a:t>
                      </a:r>
                      <a:endParaRPr lang="en-US" sz="1600" dirty="0">
                        <a:solidFill>
                          <a:schemeClr val="tx1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Preeti" pitchFamily="2" charset="0"/>
                        </a:rPr>
                        <a:t>–^$(^!</a:t>
                      </a:r>
                      <a:endParaRPr lang="en-US" sz="2400" dirty="0">
                        <a:solidFill>
                          <a:srgbClr val="7030A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  <a:latin typeface="Preeti" pitchFamily="2" charset="0"/>
                        </a:rPr>
                        <a:t>–</a:t>
                      </a:r>
                      <a:endParaRPr lang="en-US" dirty="0">
                        <a:solidFill>
                          <a:srgbClr val="00B0F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3991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1930</a:t>
                      </a:r>
                      <a:endParaRPr lang="en-US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  <a:latin typeface="FONTASY_HIMALI_TT" pitchFamily="82" charset="0"/>
                        </a:rPr>
                        <a:t>5532574</a:t>
                      </a:r>
                      <a:endParaRPr lang="en-US" dirty="0">
                        <a:solidFill>
                          <a:srgbClr val="0070C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Preeti" pitchFamily="2" charset="0"/>
                        </a:rPr>
                        <a:t>–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FONTASY_HIMALI_TT" pitchFamily="82" charset="0"/>
                        </a:rPr>
                        <a:t>0=07</a:t>
                      </a:r>
                      <a:endParaRPr lang="en-US" sz="1600" dirty="0">
                        <a:solidFill>
                          <a:schemeClr val="tx1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7030A0"/>
                          </a:solidFill>
                          <a:latin typeface="Preeti" pitchFamily="2" charset="0"/>
                        </a:rPr>
                        <a:t>–$!@!$</a:t>
                      </a:r>
                      <a:endParaRPr lang="en-US" sz="2400" dirty="0">
                        <a:solidFill>
                          <a:srgbClr val="7030A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  <a:latin typeface="Preeti" pitchFamily="2" charset="0"/>
                        </a:rPr>
                        <a:t>–</a:t>
                      </a:r>
                      <a:endParaRPr lang="en-US" dirty="0">
                        <a:solidFill>
                          <a:srgbClr val="00B0F0"/>
                        </a:solidFill>
                        <a:latin typeface="Preeti" pitchFamily="2" charset="0"/>
                      </a:endParaRPr>
                    </a:p>
                  </a:txBody>
                  <a:tcPr/>
                </a:tc>
              </a:tr>
              <a:tr h="3991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1941</a:t>
                      </a:r>
                      <a:endParaRPr lang="en-US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  <a:latin typeface="FONTASY_HIMALI_TT" pitchFamily="82" charset="0"/>
                        </a:rPr>
                        <a:t>6083649</a:t>
                      </a:r>
                      <a:endParaRPr lang="en-US" dirty="0">
                        <a:solidFill>
                          <a:srgbClr val="0070C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FONTASY_HIMALI_TT" pitchFamily="82" charset="0"/>
                        </a:rPr>
                        <a:t>1=16</a:t>
                      </a:r>
                      <a:endParaRPr lang="en-US" sz="1600" dirty="0">
                        <a:solidFill>
                          <a:schemeClr val="tx1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  <a:latin typeface="FONTASY_HIMALI_TT" pitchFamily="82" charset="0"/>
                        </a:rPr>
                        <a:t>751075</a:t>
                      </a:r>
                      <a:endParaRPr lang="en-US" dirty="0">
                        <a:solidFill>
                          <a:srgbClr val="7030A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  <a:latin typeface="FONTASY_HIMALI_TT" pitchFamily="82" charset="0"/>
                        </a:rPr>
                        <a:t>60</a:t>
                      </a:r>
                      <a:endParaRPr lang="en-US" dirty="0">
                        <a:solidFill>
                          <a:srgbClr val="00B0F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3991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1952÷54</a:t>
                      </a:r>
                      <a:endParaRPr lang="en-US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  <a:latin typeface="FONTASY_HIMALI_TT" pitchFamily="82" charset="0"/>
                        </a:rPr>
                        <a:t>8256625</a:t>
                      </a:r>
                      <a:endParaRPr lang="en-US" dirty="0">
                        <a:solidFill>
                          <a:srgbClr val="0070C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FONTASY_HIMALI_TT" pitchFamily="82" charset="0"/>
                        </a:rPr>
                        <a:t>2=30</a:t>
                      </a:r>
                      <a:endParaRPr lang="en-US" sz="1600" dirty="0">
                        <a:solidFill>
                          <a:schemeClr val="tx1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  <a:latin typeface="FONTASY_HIMALI_TT" pitchFamily="82" charset="0"/>
                        </a:rPr>
                        <a:t>1972976</a:t>
                      </a:r>
                      <a:endParaRPr lang="en-US" dirty="0">
                        <a:solidFill>
                          <a:srgbClr val="7030A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  <a:latin typeface="FONTASY_HIMALI_TT" pitchFamily="82" charset="0"/>
                        </a:rPr>
                        <a:t>31</a:t>
                      </a:r>
                      <a:endParaRPr lang="en-US" dirty="0">
                        <a:solidFill>
                          <a:srgbClr val="00B0F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3991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1961</a:t>
                      </a:r>
                      <a:endParaRPr lang="en-US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  <a:latin typeface="FONTASY_HIMALI_TT" pitchFamily="82" charset="0"/>
                        </a:rPr>
                        <a:t>9412996</a:t>
                      </a:r>
                      <a:endParaRPr lang="en-US" dirty="0">
                        <a:solidFill>
                          <a:srgbClr val="0070C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FONTASY_HIMALI_TT" pitchFamily="82" charset="0"/>
                        </a:rPr>
                        <a:t>1=65</a:t>
                      </a:r>
                      <a:endParaRPr lang="en-US" sz="1600" dirty="0">
                        <a:solidFill>
                          <a:schemeClr val="tx1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  <a:latin typeface="FONTASY_HIMALI_TT" pitchFamily="82" charset="0"/>
                        </a:rPr>
                        <a:t>1156371</a:t>
                      </a:r>
                      <a:endParaRPr lang="en-US" dirty="0">
                        <a:solidFill>
                          <a:srgbClr val="7030A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  <a:latin typeface="FONTASY_HIMALI_TT" pitchFamily="82" charset="0"/>
                        </a:rPr>
                        <a:t>42</a:t>
                      </a:r>
                      <a:endParaRPr lang="en-US" dirty="0">
                        <a:solidFill>
                          <a:srgbClr val="00B0F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3991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1971</a:t>
                      </a:r>
                      <a:endParaRPr lang="en-US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  <a:latin typeface="FONTASY_HIMALI_TT" pitchFamily="82" charset="0"/>
                        </a:rPr>
                        <a:t>11555986</a:t>
                      </a:r>
                      <a:endParaRPr lang="en-US" dirty="0">
                        <a:solidFill>
                          <a:srgbClr val="0070C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FONTASY_HIMALI_TT" pitchFamily="82" charset="0"/>
                        </a:rPr>
                        <a:t>0=07</a:t>
                      </a:r>
                      <a:endParaRPr lang="en-US" sz="1600" dirty="0">
                        <a:solidFill>
                          <a:schemeClr val="tx1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  <a:latin typeface="FONTASY_HIMALI_TT" pitchFamily="82" charset="0"/>
                        </a:rPr>
                        <a:t>2142987</a:t>
                      </a:r>
                      <a:endParaRPr lang="en-US" dirty="0">
                        <a:solidFill>
                          <a:srgbClr val="7030A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  <a:latin typeface="FONTASY_HIMALI_TT" pitchFamily="82" charset="0"/>
                        </a:rPr>
                        <a:t>34</a:t>
                      </a:r>
                      <a:endParaRPr lang="en-US" dirty="0">
                        <a:solidFill>
                          <a:srgbClr val="00B0F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3991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1981</a:t>
                      </a:r>
                      <a:endParaRPr lang="en-US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  <a:latin typeface="FONTASY_HIMALI_TT" pitchFamily="82" charset="0"/>
                        </a:rPr>
                        <a:t>15022839</a:t>
                      </a:r>
                      <a:endParaRPr lang="en-US" dirty="0">
                        <a:solidFill>
                          <a:srgbClr val="0070C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FONTASY_HIMALI_TT" pitchFamily="82" charset="0"/>
                        </a:rPr>
                        <a:t>2=62</a:t>
                      </a:r>
                      <a:endParaRPr lang="en-US" sz="1600" dirty="0">
                        <a:solidFill>
                          <a:schemeClr val="tx1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  <a:latin typeface="FONTASY_HIMALI_TT" pitchFamily="82" charset="0"/>
                        </a:rPr>
                        <a:t>3466856</a:t>
                      </a:r>
                      <a:endParaRPr lang="en-US" dirty="0">
                        <a:solidFill>
                          <a:srgbClr val="7030A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  <a:latin typeface="FONTASY_HIMALI_TT" pitchFamily="82" charset="0"/>
                        </a:rPr>
                        <a:t>27</a:t>
                      </a:r>
                      <a:endParaRPr lang="en-US" dirty="0">
                        <a:solidFill>
                          <a:srgbClr val="00B0F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3991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1991</a:t>
                      </a:r>
                      <a:endParaRPr lang="en-US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  <a:latin typeface="FONTASY_HIMALI_TT" pitchFamily="82" charset="0"/>
                        </a:rPr>
                        <a:t>18491097</a:t>
                      </a:r>
                      <a:endParaRPr lang="en-US" dirty="0">
                        <a:solidFill>
                          <a:srgbClr val="0070C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FONTASY_HIMALI_TT" pitchFamily="82" charset="0"/>
                        </a:rPr>
                        <a:t>2=10</a:t>
                      </a:r>
                      <a:endParaRPr lang="en-US" sz="1600" dirty="0">
                        <a:solidFill>
                          <a:schemeClr val="tx1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  <a:latin typeface="FONTASY_HIMALI_TT" pitchFamily="82" charset="0"/>
                        </a:rPr>
                        <a:t>3468258</a:t>
                      </a:r>
                      <a:endParaRPr lang="en-US" dirty="0">
                        <a:solidFill>
                          <a:srgbClr val="7030A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  <a:latin typeface="FONTASY_HIMALI_TT" pitchFamily="82" charset="0"/>
                        </a:rPr>
                        <a:t>33</a:t>
                      </a:r>
                      <a:endParaRPr lang="en-US" dirty="0">
                        <a:solidFill>
                          <a:srgbClr val="00B0F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3991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2001</a:t>
                      </a:r>
                      <a:endParaRPr lang="en-US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  <a:latin typeface="FONTASY_HIMALI_TT" pitchFamily="82" charset="0"/>
                        </a:rPr>
                        <a:t>23151423</a:t>
                      </a:r>
                      <a:endParaRPr lang="en-US" dirty="0">
                        <a:solidFill>
                          <a:srgbClr val="0070C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FONTASY_HIMALI_TT" pitchFamily="82" charset="0"/>
                        </a:rPr>
                        <a:t>2=25</a:t>
                      </a:r>
                      <a:endParaRPr lang="en-US" sz="1600" dirty="0">
                        <a:solidFill>
                          <a:schemeClr val="tx1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  <a:latin typeface="FONTASY_HIMALI_TT" pitchFamily="82" charset="0"/>
                        </a:rPr>
                        <a:t>4660326</a:t>
                      </a:r>
                      <a:endParaRPr lang="en-US" dirty="0">
                        <a:solidFill>
                          <a:srgbClr val="7030A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  <a:latin typeface="FONTASY_HIMALI_TT" pitchFamily="82" charset="0"/>
                        </a:rPr>
                        <a:t>31</a:t>
                      </a:r>
                      <a:endParaRPr lang="en-US" dirty="0">
                        <a:solidFill>
                          <a:srgbClr val="00B0F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  <a:tr h="3991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C00000"/>
                          </a:solidFill>
                          <a:latin typeface="FONTASY_HIMALI_TT" pitchFamily="82" charset="0"/>
                        </a:rPr>
                        <a:t>2011</a:t>
                      </a:r>
                      <a:endParaRPr lang="en-US" dirty="0">
                        <a:solidFill>
                          <a:srgbClr val="C0000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70C0"/>
                          </a:solidFill>
                          <a:latin typeface="FONTASY_HIMALI_TT" pitchFamily="82" charset="0"/>
                        </a:rPr>
                        <a:t>26494504</a:t>
                      </a:r>
                      <a:endParaRPr lang="en-US" dirty="0">
                        <a:solidFill>
                          <a:srgbClr val="0070C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FONTASY_HIMALI_TT" pitchFamily="82" charset="0"/>
                        </a:rPr>
                        <a:t>1=35</a:t>
                      </a:r>
                      <a:endParaRPr lang="en-US" sz="1600" dirty="0">
                        <a:solidFill>
                          <a:schemeClr val="tx1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  <a:latin typeface="FONTASY_HIMALI_TT" pitchFamily="82" charset="0"/>
                        </a:rPr>
                        <a:t>3343081</a:t>
                      </a:r>
                      <a:endParaRPr lang="en-US" dirty="0">
                        <a:solidFill>
                          <a:srgbClr val="7030A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  <a:latin typeface="FONTASY_HIMALI_TT" pitchFamily="82" charset="0"/>
                        </a:rPr>
                        <a:t>52</a:t>
                      </a:r>
                      <a:endParaRPr lang="en-US" dirty="0">
                        <a:solidFill>
                          <a:srgbClr val="00B0F0"/>
                        </a:solidFill>
                        <a:latin typeface="FONTASY_HIMALI_TT" pitchFamily="8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790596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TC102455596[[fn=Spring]]</Template>
  <TotalTime>2293</TotalTime>
  <Words>1301</Words>
  <Application>Microsoft Office PowerPoint</Application>
  <PresentationFormat>On-screen Show (4:3)</PresentationFormat>
  <Paragraphs>373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Spring</vt:lpstr>
      <vt:lpstr>:jfutd\</vt:lpstr>
      <vt:lpstr>Slide 2</vt:lpstr>
      <vt:lpstr>hg;+Vof</vt:lpstr>
      <vt:lpstr>kl/ro</vt:lpstr>
      <vt:lpstr>@_ hg;+Vofsf] dxTj</vt:lpstr>
      <vt:lpstr>#_ g]kfnsf] hg;+Vofsf] ljz]iftfx?M</vt:lpstr>
      <vt:lpstr>ljZjsf] hg;+Vof l:ylt</vt:lpstr>
      <vt:lpstr>ljZjsf] hg;+Vof l:yltM</vt:lpstr>
      <vt:lpstr>g]kfnsf] hg;+Vof l:yltM</vt:lpstr>
      <vt:lpstr>ef}uf]lns If]qcg';f/ g]kfnsf] hg;+VofM</vt:lpstr>
      <vt:lpstr>ljsf; If]q cg';f/sf] hg;+Vof ljt/0fM</vt:lpstr>
      <vt:lpstr>g]kfnsf] ;a}eGbf al9 / sd hg;+Vof ePsf] % lhNnfx?M </vt:lpstr>
      <vt:lpstr>wflbª lhNnfsf] hg;+Vof ljj/0fM</vt:lpstr>
      <vt:lpstr>wflbª lhNnfsf] hg;+Vof ljj/0fM</vt:lpstr>
      <vt:lpstr>j]lg3f6 /f]/fª ufpFkflnsfsf] hg;+Vof ljj/0fM</vt:lpstr>
      <vt:lpstr>;fljssf] uflj;x?sf] hg;+Vof ljj/0fM</vt:lpstr>
      <vt:lpstr>j]lg3f6 /f]/fª ufpFkflnsfsf] hg;+Vof ljj/0fM cf=j= – @)&amp;$–&amp;% j8f cg';f/M</vt:lpstr>
      <vt:lpstr>hg;+Vof tYofª\ssf &gt;f]tx?M</vt:lpstr>
      <vt:lpstr>hgu0fgfM</vt:lpstr>
      <vt:lpstr>hgu0fgfsf] P]ltxfl;s ljsf;qmdM</vt:lpstr>
      <vt:lpstr>hgu0fgfsf ljlwx?M</vt:lpstr>
      <vt:lpstr>hgu0fgfsf kmfO{bfx?M</vt:lpstr>
      <vt:lpstr>hg;+VofnfO{ k|efj kfg]{ tTjx?M </vt:lpstr>
      <vt:lpstr>ltj| hg;+Vof j[lWbsf c;/x?M</vt:lpstr>
      <vt:lpstr>hg;+Vof lgoGq0fsf pkfox?M</vt:lpstr>
      <vt:lpstr>wGojfb Û</vt:lpstr>
    </vt:vector>
  </TitlesOfParts>
  <Company>UNICEF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Asha Rai</dc:creator>
  <cp:lastModifiedBy>user</cp:lastModifiedBy>
  <cp:revision>241</cp:revision>
  <dcterms:created xsi:type="dcterms:W3CDTF">2012-01-10T05:34:45Z</dcterms:created>
  <dcterms:modified xsi:type="dcterms:W3CDTF">2018-07-11T02:02:55Z</dcterms:modified>
</cp:coreProperties>
</file>